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79" r:id="rId7"/>
    <p:sldId id="270" r:id="rId8"/>
    <p:sldId id="260" r:id="rId9"/>
    <p:sldId id="286" r:id="rId10"/>
    <p:sldId id="268" r:id="rId11"/>
    <p:sldId id="267" r:id="rId12"/>
    <p:sldId id="287" r:id="rId13"/>
    <p:sldId id="284" r:id="rId14"/>
    <p:sldId id="280" r:id="rId15"/>
    <p:sldId id="281" r:id="rId16"/>
    <p:sldId id="288" r:id="rId17"/>
    <p:sldId id="283" r:id="rId18"/>
    <p:sldId id="289" r:id="rId19"/>
    <p:sldId id="276" r:id="rId20"/>
    <p:sldId id="266" r:id="rId21"/>
    <p:sldId id="262" r:id="rId22"/>
    <p:sldId id="263" r:id="rId23"/>
    <p:sldId id="278" r:id="rId24"/>
    <p:sldId id="277" r:id="rId25"/>
    <p:sldId id="269" r:id="rId26"/>
    <p:sldId id="271" r:id="rId27"/>
    <p:sldId id="272" r:id="rId28"/>
    <p:sldId id="273" r:id="rId29"/>
    <p:sldId id="274" r:id="rId30"/>
    <p:sldId id="285" r:id="rId31"/>
    <p:sldId id="2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20" autoAdjust="0"/>
    <p:restoredTop sz="94162" autoAdjust="0"/>
  </p:normalViewPr>
  <p:slideViewPr>
    <p:cSldViewPr snapToGrid="0">
      <p:cViewPr varScale="1">
        <p:scale>
          <a:sx n="84" d="100"/>
          <a:sy n="84" d="100"/>
        </p:scale>
        <p:origin x="40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_rels/data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image" Target="../media/image21.jpeg"/><Relationship Id="rId5" Type="http://schemas.openxmlformats.org/officeDocument/2006/relationships/image" Target="../media/image25.jpg"/><Relationship Id="rId4" Type="http://schemas.openxmlformats.org/officeDocument/2006/relationships/image" Target="../media/image24.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image" Target="../media/image21.jpeg"/><Relationship Id="rId5" Type="http://schemas.openxmlformats.org/officeDocument/2006/relationships/image" Target="../media/image25.jpg"/><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A2549-F4CE-452E-99D6-EFBCBA1FDDAD}"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8C71A66A-7517-4F0B-966B-78188FFB1C68}">
      <dgm:prSet phldrT="[Text]"/>
      <dgm:spPr/>
      <dgm:t>
        <a:bodyPr/>
        <a:lstStyle/>
        <a:p>
          <a:r>
            <a:rPr lang="en-IN" b="1" i="0" dirty="0"/>
            <a:t>Lack of Precision Farming Implementation</a:t>
          </a:r>
          <a:endParaRPr lang="en-IN" dirty="0"/>
        </a:p>
      </dgm:t>
    </dgm:pt>
    <dgm:pt modelId="{C413CD14-25A5-4AC0-AAAE-29C219E07326}" type="parTrans" cxnId="{DF7AB7B8-BC22-4502-A696-F83E450FEDA2}">
      <dgm:prSet/>
      <dgm:spPr/>
      <dgm:t>
        <a:bodyPr/>
        <a:lstStyle/>
        <a:p>
          <a:endParaRPr lang="en-IN"/>
        </a:p>
      </dgm:t>
    </dgm:pt>
    <dgm:pt modelId="{EE8E1CDB-3B06-4E8E-85F1-E6DA3F6FB6C4}" type="sibTrans" cxnId="{DF7AB7B8-BC22-4502-A696-F83E450FEDA2}">
      <dgm:prSet/>
      <dgm:spPr/>
      <dgm:t>
        <a:bodyPr/>
        <a:lstStyle/>
        <a:p>
          <a:endParaRPr lang="en-IN"/>
        </a:p>
      </dgm:t>
    </dgm:pt>
    <dgm:pt modelId="{388C4C7C-D182-4863-A084-E9C0A8FE7088}">
      <dgm:prSet phldrT="[Text]"/>
      <dgm:spPr/>
      <dgm:t>
        <a:bodyPr/>
        <a:lstStyle/>
        <a:p>
          <a:r>
            <a:rPr lang="en-IN" b="1" i="0" dirty="0"/>
            <a:t>No Data Integration and Interoperability</a:t>
          </a:r>
          <a:endParaRPr lang="en-IN" dirty="0"/>
        </a:p>
      </dgm:t>
    </dgm:pt>
    <dgm:pt modelId="{1F2A1BE8-A198-44C5-BD5A-30C13F358FA5}" type="parTrans" cxnId="{38A2FD6D-38D8-4A01-AEF9-74C8BBBC28C3}">
      <dgm:prSet/>
      <dgm:spPr/>
      <dgm:t>
        <a:bodyPr/>
        <a:lstStyle/>
        <a:p>
          <a:endParaRPr lang="en-IN"/>
        </a:p>
      </dgm:t>
    </dgm:pt>
    <dgm:pt modelId="{21F78106-568B-446D-86A4-EA5B1BEB9FD5}" type="sibTrans" cxnId="{38A2FD6D-38D8-4A01-AEF9-74C8BBBC28C3}">
      <dgm:prSet/>
      <dgm:spPr/>
      <dgm:t>
        <a:bodyPr/>
        <a:lstStyle/>
        <a:p>
          <a:endParaRPr lang="en-IN"/>
        </a:p>
      </dgm:t>
    </dgm:pt>
    <dgm:pt modelId="{97D7F498-A8CF-4EB5-A64C-7BF4B053957D}">
      <dgm:prSet phldrT="[Text]"/>
      <dgm:spPr/>
      <dgm:t>
        <a:bodyPr/>
        <a:lstStyle/>
        <a:p>
          <a:r>
            <a:rPr lang="en-IN" b="1" i="0" dirty="0"/>
            <a:t>Resource Inefficiency &amp; Labour Shortages</a:t>
          </a:r>
          <a:endParaRPr lang="en-IN" dirty="0"/>
        </a:p>
      </dgm:t>
    </dgm:pt>
    <dgm:pt modelId="{B90E749A-165C-4128-8CF7-94B2107BF3C3}" type="parTrans" cxnId="{C24255FE-F785-4546-967F-4A9E0E23F1D7}">
      <dgm:prSet/>
      <dgm:spPr/>
      <dgm:t>
        <a:bodyPr/>
        <a:lstStyle/>
        <a:p>
          <a:endParaRPr lang="en-IN"/>
        </a:p>
      </dgm:t>
    </dgm:pt>
    <dgm:pt modelId="{A12D3BCF-1394-4763-9850-C1CDF928718D}" type="sibTrans" cxnId="{C24255FE-F785-4546-967F-4A9E0E23F1D7}">
      <dgm:prSet/>
      <dgm:spPr/>
      <dgm:t>
        <a:bodyPr/>
        <a:lstStyle/>
        <a:p>
          <a:endParaRPr lang="en-IN"/>
        </a:p>
      </dgm:t>
    </dgm:pt>
    <dgm:pt modelId="{CA6ABE9F-46C5-46C0-B2E1-622A2A327681}">
      <dgm:prSet phldrT="[Text]"/>
      <dgm:spPr/>
      <dgm:t>
        <a:bodyPr/>
        <a:lstStyle/>
        <a:p>
          <a:r>
            <a:rPr lang="en-IN" b="1" i="0" dirty="0"/>
            <a:t>Inefficient Pest and Disease Management</a:t>
          </a:r>
          <a:endParaRPr lang="en-IN" dirty="0"/>
        </a:p>
      </dgm:t>
    </dgm:pt>
    <dgm:pt modelId="{E2FD6248-9AB2-4166-907F-ECFE171E86A3}" type="parTrans" cxnId="{20EA1B67-9591-4ECF-A895-B11C06284F7E}">
      <dgm:prSet/>
      <dgm:spPr/>
      <dgm:t>
        <a:bodyPr/>
        <a:lstStyle/>
        <a:p>
          <a:endParaRPr lang="en-IN"/>
        </a:p>
      </dgm:t>
    </dgm:pt>
    <dgm:pt modelId="{55CF7E36-6F73-478A-BD16-9B98BB9E8355}" type="sibTrans" cxnId="{20EA1B67-9591-4ECF-A895-B11C06284F7E}">
      <dgm:prSet/>
      <dgm:spPr/>
      <dgm:t>
        <a:bodyPr/>
        <a:lstStyle/>
        <a:p>
          <a:endParaRPr lang="en-IN"/>
        </a:p>
      </dgm:t>
    </dgm:pt>
    <dgm:pt modelId="{2671D9E2-D30F-4A7B-AB1C-7D1749347F26}">
      <dgm:prSet phldrT="[Text]"/>
      <dgm:spPr/>
      <dgm:t>
        <a:bodyPr/>
        <a:lstStyle/>
        <a:p>
          <a:r>
            <a:rPr lang="en-IN" b="1" i="0" dirty="0"/>
            <a:t>Improper Soil Health Management</a:t>
          </a:r>
          <a:endParaRPr lang="en-IN" dirty="0"/>
        </a:p>
      </dgm:t>
    </dgm:pt>
    <dgm:pt modelId="{4888B4BF-9999-4C37-A0A3-45DC7CBE97A4}" type="parTrans" cxnId="{3F17FD0E-4730-4F35-B974-152309F062C2}">
      <dgm:prSet/>
      <dgm:spPr/>
      <dgm:t>
        <a:bodyPr/>
        <a:lstStyle/>
        <a:p>
          <a:endParaRPr lang="en-IN"/>
        </a:p>
      </dgm:t>
    </dgm:pt>
    <dgm:pt modelId="{82A41C0B-5150-4F7B-AC47-032A6A788329}" type="sibTrans" cxnId="{3F17FD0E-4730-4F35-B974-152309F062C2}">
      <dgm:prSet/>
      <dgm:spPr/>
      <dgm:t>
        <a:bodyPr/>
        <a:lstStyle/>
        <a:p>
          <a:endParaRPr lang="en-IN"/>
        </a:p>
      </dgm:t>
    </dgm:pt>
    <dgm:pt modelId="{FEB486F0-99B0-4FC1-BD66-33E482EDABE9}">
      <dgm:prSet phldrT="[Text]"/>
      <dgm:spPr/>
      <dgm:t>
        <a:bodyPr/>
        <a:lstStyle/>
        <a:p>
          <a:r>
            <a:rPr lang="en-US" b="1" i="0" dirty="0"/>
            <a:t>Low access to Information and Training</a:t>
          </a:r>
          <a:endParaRPr lang="en-IN" dirty="0"/>
        </a:p>
      </dgm:t>
    </dgm:pt>
    <dgm:pt modelId="{E6D96B94-4419-43F2-8EA1-020869922DE4}" type="parTrans" cxnId="{961ECBEC-10D0-43BA-808B-7C3E1DD4003E}">
      <dgm:prSet/>
      <dgm:spPr/>
      <dgm:t>
        <a:bodyPr/>
        <a:lstStyle/>
        <a:p>
          <a:endParaRPr lang="en-IN"/>
        </a:p>
      </dgm:t>
    </dgm:pt>
    <dgm:pt modelId="{C053C8CB-8EA6-46BB-8FFD-750B9149B234}" type="sibTrans" cxnId="{961ECBEC-10D0-43BA-808B-7C3E1DD4003E}">
      <dgm:prSet/>
      <dgm:spPr/>
      <dgm:t>
        <a:bodyPr/>
        <a:lstStyle/>
        <a:p>
          <a:endParaRPr lang="en-IN"/>
        </a:p>
      </dgm:t>
    </dgm:pt>
    <dgm:pt modelId="{AC78796D-865A-41C0-8175-099E5B63120C}">
      <dgm:prSet phldrT="[Text]"/>
      <dgm:spPr/>
      <dgm:t>
        <a:bodyPr/>
        <a:lstStyle/>
        <a:p>
          <a:r>
            <a:rPr lang="en-IN" b="1" i="0" dirty="0"/>
            <a:t>Problems in Rural Connectivity &amp; Market Reach</a:t>
          </a:r>
          <a:endParaRPr lang="en-IN" dirty="0"/>
        </a:p>
      </dgm:t>
    </dgm:pt>
    <dgm:pt modelId="{6472B4AA-39FF-482A-8B55-23F7FD196FC0}" type="parTrans" cxnId="{260E4A45-500F-4621-9522-169EEB7C6C1B}">
      <dgm:prSet/>
      <dgm:spPr/>
      <dgm:t>
        <a:bodyPr/>
        <a:lstStyle/>
        <a:p>
          <a:endParaRPr lang="en-IN"/>
        </a:p>
      </dgm:t>
    </dgm:pt>
    <dgm:pt modelId="{54F72E06-80F2-417F-A79D-FF0979DEF635}" type="sibTrans" cxnId="{260E4A45-500F-4621-9522-169EEB7C6C1B}">
      <dgm:prSet/>
      <dgm:spPr/>
      <dgm:t>
        <a:bodyPr/>
        <a:lstStyle/>
        <a:p>
          <a:endParaRPr lang="en-IN"/>
        </a:p>
      </dgm:t>
    </dgm:pt>
    <dgm:pt modelId="{4BCAE53C-136D-41D5-AF33-3FC881B095A1}" type="pres">
      <dgm:prSet presAssocID="{179A2549-F4CE-452E-99D6-EFBCBA1FDDAD}" presName="compositeShape" presStyleCnt="0">
        <dgm:presLayoutVars>
          <dgm:chMax val="7"/>
          <dgm:dir/>
          <dgm:resizeHandles val="exact"/>
        </dgm:presLayoutVars>
      </dgm:prSet>
      <dgm:spPr/>
    </dgm:pt>
    <dgm:pt modelId="{68A70509-B33F-42AF-B04B-8F28C635D093}" type="pres">
      <dgm:prSet presAssocID="{8C71A66A-7517-4F0B-966B-78188FFB1C68}" presName="circ1" presStyleLbl="vennNode1" presStyleIdx="0" presStyleCnt="7"/>
      <dgm:spPr/>
    </dgm:pt>
    <dgm:pt modelId="{4EADC2E1-0870-4B78-980D-6C7DA2E3AD6C}" type="pres">
      <dgm:prSet presAssocID="{8C71A66A-7517-4F0B-966B-78188FFB1C68}" presName="circ1Tx" presStyleLbl="revTx" presStyleIdx="0" presStyleCnt="0">
        <dgm:presLayoutVars>
          <dgm:chMax val="0"/>
          <dgm:chPref val="0"/>
          <dgm:bulletEnabled val="1"/>
        </dgm:presLayoutVars>
      </dgm:prSet>
      <dgm:spPr/>
    </dgm:pt>
    <dgm:pt modelId="{5280A9C2-3D5E-41B2-8A0F-81BEEAE21E01}" type="pres">
      <dgm:prSet presAssocID="{388C4C7C-D182-4863-A084-E9C0A8FE7088}" presName="circ2" presStyleLbl="vennNode1" presStyleIdx="1" presStyleCnt="7"/>
      <dgm:spPr/>
    </dgm:pt>
    <dgm:pt modelId="{AA396228-92CD-4D8A-92CE-006EA5250A51}" type="pres">
      <dgm:prSet presAssocID="{388C4C7C-D182-4863-A084-E9C0A8FE7088}" presName="circ2Tx" presStyleLbl="revTx" presStyleIdx="0" presStyleCnt="0">
        <dgm:presLayoutVars>
          <dgm:chMax val="0"/>
          <dgm:chPref val="0"/>
          <dgm:bulletEnabled val="1"/>
        </dgm:presLayoutVars>
      </dgm:prSet>
      <dgm:spPr/>
    </dgm:pt>
    <dgm:pt modelId="{EDE853E4-CBA1-4035-A5C4-13BEF8E4930B}" type="pres">
      <dgm:prSet presAssocID="{97D7F498-A8CF-4EB5-A64C-7BF4B053957D}" presName="circ3" presStyleLbl="vennNode1" presStyleIdx="2" presStyleCnt="7"/>
      <dgm:spPr/>
    </dgm:pt>
    <dgm:pt modelId="{D9CD03CF-E7E4-4105-8FF2-637454BE4EAD}" type="pres">
      <dgm:prSet presAssocID="{97D7F498-A8CF-4EB5-A64C-7BF4B053957D}" presName="circ3Tx" presStyleLbl="revTx" presStyleIdx="0" presStyleCnt="0">
        <dgm:presLayoutVars>
          <dgm:chMax val="0"/>
          <dgm:chPref val="0"/>
          <dgm:bulletEnabled val="1"/>
        </dgm:presLayoutVars>
      </dgm:prSet>
      <dgm:spPr/>
    </dgm:pt>
    <dgm:pt modelId="{B6623580-141B-4DB3-976E-192E57136641}" type="pres">
      <dgm:prSet presAssocID="{CA6ABE9F-46C5-46C0-B2E1-622A2A327681}" presName="circ4" presStyleLbl="vennNode1" presStyleIdx="3" presStyleCnt="7"/>
      <dgm:spPr/>
    </dgm:pt>
    <dgm:pt modelId="{240746A5-C887-48BD-84AE-A43ADBBCAEC5}" type="pres">
      <dgm:prSet presAssocID="{CA6ABE9F-46C5-46C0-B2E1-622A2A327681}" presName="circ4Tx" presStyleLbl="revTx" presStyleIdx="0" presStyleCnt="0">
        <dgm:presLayoutVars>
          <dgm:chMax val="0"/>
          <dgm:chPref val="0"/>
          <dgm:bulletEnabled val="1"/>
        </dgm:presLayoutVars>
      </dgm:prSet>
      <dgm:spPr/>
    </dgm:pt>
    <dgm:pt modelId="{02AE4E9B-FFA4-4A1B-A36D-0C81380660A6}" type="pres">
      <dgm:prSet presAssocID="{2671D9E2-D30F-4A7B-AB1C-7D1749347F26}" presName="circ5" presStyleLbl="vennNode1" presStyleIdx="4" presStyleCnt="7"/>
      <dgm:spPr/>
    </dgm:pt>
    <dgm:pt modelId="{6710FF57-5653-4C80-A826-0383714FAC8C}" type="pres">
      <dgm:prSet presAssocID="{2671D9E2-D30F-4A7B-AB1C-7D1749347F26}" presName="circ5Tx" presStyleLbl="revTx" presStyleIdx="0" presStyleCnt="0">
        <dgm:presLayoutVars>
          <dgm:chMax val="0"/>
          <dgm:chPref val="0"/>
          <dgm:bulletEnabled val="1"/>
        </dgm:presLayoutVars>
      </dgm:prSet>
      <dgm:spPr/>
    </dgm:pt>
    <dgm:pt modelId="{E7666D75-ED98-475A-8F50-CC4A1E9DFA62}" type="pres">
      <dgm:prSet presAssocID="{FEB486F0-99B0-4FC1-BD66-33E482EDABE9}" presName="circ6" presStyleLbl="vennNode1" presStyleIdx="5" presStyleCnt="7"/>
      <dgm:spPr/>
    </dgm:pt>
    <dgm:pt modelId="{B40DA727-5FAE-4D68-96EE-02BA0E77774F}" type="pres">
      <dgm:prSet presAssocID="{FEB486F0-99B0-4FC1-BD66-33E482EDABE9}" presName="circ6Tx" presStyleLbl="revTx" presStyleIdx="0" presStyleCnt="0">
        <dgm:presLayoutVars>
          <dgm:chMax val="0"/>
          <dgm:chPref val="0"/>
          <dgm:bulletEnabled val="1"/>
        </dgm:presLayoutVars>
      </dgm:prSet>
      <dgm:spPr/>
    </dgm:pt>
    <dgm:pt modelId="{B8F4D6B1-C3EA-46C6-9AF1-0E5345653D1B}" type="pres">
      <dgm:prSet presAssocID="{AC78796D-865A-41C0-8175-099E5B63120C}" presName="circ7" presStyleLbl="vennNode1" presStyleIdx="6" presStyleCnt="7"/>
      <dgm:spPr/>
    </dgm:pt>
    <dgm:pt modelId="{323D5276-A4BF-4DC7-BAAA-8774E6498125}" type="pres">
      <dgm:prSet presAssocID="{AC78796D-865A-41C0-8175-099E5B63120C}" presName="circ7Tx" presStyleLbl="revTx" presStyleIdx="0" presStyleCnt="0">
        <dgm:presLayoutVars>
          <dgm:chMax val="0"/>
          <dgm:chPref val="0"/>
          <dgm:bulletEnabled val="1"/>
        </dgm:presLayoutVars>
      </dgm:prSet>
      <dgm:spPr/>
    </dgm:pt>
  </dgm:ptLst>
  <dgm:cxnLst>
    <dgm:cxn modelId="{3F17FD0E-4730-4F35-B974-152309F062C2}" srcId="{179A2549-F4CE-452E-99D6-EFBCBA1FDDAD}" destId="{2671D9E2-D30F-4A7B-AB1C-7D1749347F26}" srcOrd="4" destOrd="0" parTransId="{4888B4BF-9999-4C37-A0A3-45DC7CBE97A4}" sibTransId="{82A41C0B-5150-4F7B-AC47-032A6A788329}"/>
    <dgm:cxn modelId="{E20DF317-070C-409F-AEAD-C8A10F297F0A}" type="presOf" srcId="{388C4C7C-D182-4863-A084-E9C0A8FE7088}" destId="{AA396228-92CD-4D8A-92CE-006EA5250A51}" srcOrd="0" destOrd="0" presId="urn:microsoft.com/office/officeart/2005/8/layout/venn1"/>
    <dgm:cxn modelId="{CA2B912A-D4D3-40BB-83B3-CEF36AC2E447}" type="presOf" srcId="{CA6ABE9F-46C5-46C0-B2E1-622A2A327681}" destId="{240746A5-C887-48BD-84AE-A43ADBBCAEC5}" srcOrd="0" destOrd="0" presId="urn:microsoft.com/office/officeart/2005/8/layout/venn1"/>
    <dgm:cxn modelId="{260E4A45-500F-4621-9522-169EEB7C6C1B}" srcId="{179A2549-F4CE-452E-99D6-EFBCBA1FDDAD}" destId="{AC78796D-865A-41C0-8175-099E5B63120C}" srcOrd="6" destOrd="0" parTransId="{6472B4AA-39FF-482A-8B55-23F7FD196FC0}" sibTransId="{54F72E06-80F2-417F-A79D-FF0979DEF635}"/>
    <dgm:cxn modelId="{2EFBB746-B257-4CAC-BBF0-95F8D84B190A}" type="presOf" srcId="{AC78796D-865A-41C0-8175-099E5B63120C}" destId="{323D5276-A4BF-4DC7-BAAA-8774E6498125}" srcOrd="0" destOrd="0" presId="urn:microsoft.com/office/officeart/2005/8/layout/venn1"/>
    <dgm:cxn modelId="{20EA1B67-9591-4ECF-A895-B11C06284F7E}" srcId="{179A2549-F4CE-452E-99D6-EFBCBA1FDDAD}" destId="{CA6ABE9F-46C5-46C0-B2E1-622A2A327681}" srcOrd="3" destOrd="0" parTransId="{E2FD6248-9AB2-4166-907F-ECFE171E86A3}" sibTransId="{55CF7E36-6F73-478A-BD16-9B98BB9E8355}"/>
    <dgm:cxn modelId="{38A2FD6D-38D8-4A01-AEF9-74C8BBBC28C3}" srcId="{179A2549-F4CE-452E-99D6-EFBCBA1FDDAD}" destId="{388C4C7C-D182-4863-A084-E9C0A8FE7088}" srcOrd="1" destOrd="0" parTransId="{1F2A1BE8-A198-44C5-BD5A-30C13F358FA5}" sibTransId="{21F78106-568B-446D-86A4-EA5B1BEB9FD5}"/>
    <dgm:cxn modelId="{70333E50-237C-4CA8-ACBB-9E5818853FB4}" type="presOf" srcId="{2671D9E2-D30F-4A7B-AB1C-7D1749347F26}" destId="{6710FF57-5653-4C80-A826-0383714FAC8C}" srcOrd="0" destOrd="0" presId="urn:microsoft.com/office/officeart/2005/8/layout/venn1"/>
    <dgm:cxn modelId="{91D1F089-2F3F-43BE-9B6E-1ECA9004ECD6}" type="presOf" srcId="{FEB486F0-99B0-4FC1-BD66-33E482EDABE9}" destId="{B40DA727-5FAE-4D68-96EE-02BA0E77774F}" srcOrd="0" destOrd="0" presId="urn:microsoft.com/office/officeart/2005/8/layout/venn1"/>
    <dgm:cxn modelId="{1FC203A6-9AD6-499E-B7E2-0EB3CFD9AF25}" type="presOf" srcId="{97D7F498-A8CF-4EB5-A64C-7BF4B053957D}" destId="{D9CD03CF-E7E4-4105-8FF2-637454BE4EAD}" srcOrd="0" destOrd="0" presId="urn:microsoft.com/office/officeart/2005/8/layout/venn1"/>
    <dgm:cxn modelId="{DF7AB7B8-BC22-4502-A696-F83E450FEDA2}" srcId="{179A2549-F4CE-452E-99D6-EFBCBA1FDDAD}" destId="{8C71A66A-7517-4F0B-966B-78188FFB1C68}" srcOrd="0" destOrd="0" parTransId="{C413CD14-25A5-4AC0-AAAE-29C219E07326}" sibTransId="{EE8E1CDB-3B06-4E8E-85F1-E6DA3F6FB6C4}"/>
    <dgm:cxn modelId="{FA365FEB-2880-4E6A-87A6-1C3116B338A6}" type="presOf" srcId="{8C71A66A-7517-4F0B-966B-78188FFB1C68}" destId="{4EADC2E1-0870-4B78-980D-6C7DA2E3AD6C}" srcOrd="0" destOrd="0" presId="urn:microsoft.com/office/officeart/2005/8/layout/venn1"/>
    <dgm:cxn modelId="{961ECBEC-10D0-43BA-808B-7C3E1DD4003E}" srcId="{179A2549-F4CE-452E-99D6-EFBCBA1FDDAD}" destId="{FEB486F0-99B0-4FC1-BD66-33E482EDABE9}" srcOrd="5" destOrd="0" parTransId="{E6D96B94-4419-43F2-8EA1-020869922DE4}" sibTransId="{C053C8CB-8EA6-46BB-8FFD-750B9149B234}"/>
    <dgm:cxn modelId="{445722ED-9680-4DF3-AEF6-798742D2DB19}" type="presOf" srcId="{179A2549-F4CE-452E-99D6-EFBCBA1FDDAD}" destId="{4BCAE53C-136D-41D5-AF33-3FC881B095A1}" srcOrd="0" destOrd="0" presId="urn:microsoft.com/office/officeart/2005/8/layout/venn1"/>
    <dgm:cxn modelId="{C24255FE-F785-4546-967F-4A9E0E23F1D7}" srcId="{179A2549-F4CE-452E-99D6-EFBCBA1FDDAD}" destId="{97D7F498-A8CF-4EB5-A64C-7BF4B053957D}" srcOrd="2" destOrd="0" parTransId="{B90E749A-165C-4128-8CF7-94B2107BF3C3}" sibTransId="{A12D3BCF-1394-4763-9850-C1CDF928718D}"/>
    <dgm:cxn modelId="{D0E39F04-A2C7-4A4E-A502-D28209E1B9CC}" type="presParOf" srcId="{4BCAE53C-136D-41D5-AF33-3FC881B095A1}" destId="{68A70509-B33F-42AF-B04B-8F28C635D093}" srcOrd="0" destOrd="0" presId="urn:microsoft.com/office/officeart/2005/8/layout/venn1"/>
    <dgm:cxn modelId="{B1D15EA6-50EA-4960-8273-50BE71A80146}" type="presParOf" srcId="{4BCAE53C-136D-41D5-AF33-3FC881B095A1}" destId="{4EADC2E1-0870-4B78-980D-6C7DA2E3AD6C}" srcOrd="1" destOrd="0" presId="urn:microsoft.com/office/officeart/2005/8/layout/venn1"/>
    <dgm:cxn modelId="{94934C61-01B4-46F4-8D46-6650F866BD43}" type="presParOf" srcId="{4BCAE53C-136D-41D5-AF33-3FC881B095A1}" destId="{5280A9C2-3D5E-41B2-8A0F-81BEEAE21E01}" srcOrd="2" destOrd="0" presId="urn:microsoft.com/office/officeart/2005/8/layout/venn1"/>
    <dgm:cxn modelId="{DD3EBA17-4882-4F8C-981A-CF0F56FEFF8F}" type="presParOf" srcId="{4BCAE53C-136D-41D5-AF33-3FC881B095A1}" destId="{AA396228-92CD-4D8A-92CE-006EA5250A51}" srcOrd="3" destOrd="0" presId="urn:microsoft.com/office/officeart/2005/8/layout/venn1"/>
    <dgm:cxn modelId="{4AF574CA-FC0E-4544-AEB1-F0E481CA485A}" type="presParOf" srcId="{4BCAE53C-136D-41D5-AF33-3FC881B095A1}" destId="{EDE853E4-CBA1-4035-A5C4-13BEF8E4930B}" srcOrd="4" destOrd="0" presId="urn:microsoft.com/office/officeart/2005/8/layout/venn1"/>
    <dgm:cxn modelId="{82FA583B-397C-4E64-A409-E4E4CD1F6020}" type="presParOf" srcId="{4BCAE53C-136D-41D5-AF33-3FC881B095A1}" destId="{D9CD03CF-E7E4-4105-8FF2-637454BE4EAD}" srcOrd="5" destOrd="0" presId="urn:microsoft.com/office/officeart/2005/8/layout/venn1"/>
    <dgm:cxn modelId="{F5C9234B-5B2C-4612-9888-24DC5B20AE41}" type="presParOf" srcId="{4BCAE53C-136D-41D5-AF33-3FC881B095A1}" destId="{B6623580-141B-4DB3-976E-192E57136641}" srcOrd="6" destOrd="0" presId="urn:microsoft.com/office/officeart/2005/8/layout/venn1"/>
    <dgm:cxn modelId="{5CFE84B6-8903-429E-8F3C-F3C9C1534716}" type="presParOf" srcId="{4BCAE53C-136D-41D5-AF33-3FC881B095A1}" destId="{240746A5-C887-48BD-84AE-A43ADBBCAEC5}" srcOrd="7" destOrd="0" presId="urn:microsoft.com/office/officeart/2005/8/layout/venn1"/>
    <dgm:cxn modelId="{525651F3-4398-46DD-B208-933F59E487EC}" type="presParOf" srcId="{4BCAE53C-136D-41D5-AF33-3FC881B095A1}" destId="{02AE4E9B-FFA4-4A1B-A36D-0C81380660A6}" srcOrd="8" destOrd="0" presId="urn:microsoft.com/office/officeart/2005/8/layout/venn1"/>
    <dgm:cxn modelId="{9F495DEE-FCD7-4A98-8945-82614CD48D14}" type="presParOf" srcId="{4BCAE53C-136D-41D5-AF33-3FC881B095A1}" destId="{6710FF57-5653-4C80-A826-0383714FAC8C}" srcOrd="9" destOrd="0" presId="urn:microsoft.com/office/officeart/2005/8/layout/venn1"/>
    <dgm:cxn modelId="{617CD04C-C3B2-4170-BACB-197B16EA36E8}" type="presParOf" srcId="{4BCAE53C-136D-41D5-AF33-3FC881B095A1}" destId="{E7666D75-ED98-475A-8F50-CC4A1E9DFA62}" srcOrd="10" destOrd="0" presId="urn:microsoft.com/office/officeart/2005/8/layout/venn1"/>
    <dgm:cxn modelId="{4D55509B-A047-47BD-8E8D-63A28CD8F9AE}" type="presParOf" srcId="{4BCAE53C-136D-41D5-AF33-3FC881B095A1}" destId="{B40DA727-5FAE-4D68-96EE-02BA0E77774F}" srcOrd="11" destOrd="0" presId="urn:microsoft.com/office/officeart/2005/8/layout/venn1"/>
    <dgm:cxn modelId="{F09DE624-86F6-404D-BAA7-305FE0B46FFE}" type="presParOf" srcId="{4BCAE53C-136D-41D5-AF33-3FC881B095A1}" destId="{B8F4D6B1-C3EA-46C6-9AF1-0E5345653D1B}" srcOrd="12" destOrd="0" presId="urn:microsoft.com/office/officeart/2005/8/layout/venn1"/>
    <dgm:cxn modelId="{CE5366C3-26B9-44ED-8173-C5D3AAA9B510}" type="presParOf" srcId="{4BCAE53C-136D-41D5-AF33-3FC881B095A1}" destId="{323D5276-A4BF-4DC7-BAAA-8774E6498125}"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508322-5C81-441E-9B2B-245E81D69DC4}" type="doc">
      <dgm:prSet loTypeId="urn:microsoft.com/office/officeart/2005/8/layout/target3" loCatId="list" qsTypeId="urn:microsoft.com/office/officeart/2005/8/quickstyle/simple2" qsCatId="simple" csTypeId="urn:microsoft.com/office/officeart/2005/8/colors/colorful2" csCatId="colorful" phldr="1"/>
      <dgm:spPr/>
    </dgm:pt>
    <dgm:pt modelId="{9E9833D0-A5AB-4833-95AC-818D42345D52}">
      <dgm:prSet phldrT="[Text]"/>
      <dgm:spPr/>
      <dgm:t>
        <a:bodyPr/>
        <a:lstStyle/>
        <a:p>
          <a:r>
            <a:rPr lang="en-US" b="1" dirty="0"/>
            <a:t>Device Sales</a:t>
          </a:r>
          <a:endParaRPr lang="en-IN" dirty="0"/>
        </a:p>
      </dgm:t>
    </dgm:pt>
    <dgm:pt modelId="{4410E218-D8EA-4201-941E-217A1B5905D6}" type="parTrans" cxnId="{27AF07F0-B809-4040-ACB0-3A113494129C}">
      <dgm:prSet/>
      <dgm:spPr/>
      <dgm:t>
        <a:bodyPr/>
        <a:lstStyle/>
        <a:p>
          <a:endParaRPr lang="en-IN"/>
        </a:p>
      </dgm:t>
    </dgm:pt>
    <dgm:pt modelId="{0B78112B-C084-48B1-98F3-3F07FC5C9C88}" type="sibTrans" cxnId="{27AF07F0-B809-4040-ACB0-3A113494129C}">
      <dgm:prSet/>
      <dgm:spPr/>
      <dgm:t>
        <a:bodyPr/>
        <a:lstStyle/>
        <a:p>
          <a:endParaRPr lang="en-IN"/>
        </a:p>
      </dgm:t>
    </dgm:pt>
    <dgm:pt modelId="{A4FAB874-B1C0-41EF-931F-865DCF360593}">
      <dgm:prSet phldrT="[Text]"/>
      <dgm:spPr/>
      <dgm:t>
        <a:bodyPr/>
        <a:lstStyle/>
        <a:p>
          <a:r>
            <a:rPr lang="en-US" b="1" dirty="0"/>
            <a:t>Subscription Model</a:t>
          </a:r>
          <a:endParaRPr lang="en-IN" dirty="0"/>
        </a:p>
      </dgm:t>
    </dgm:pt>
    <dgm:pt modelId="{BD8AE84F-4893-4161-BF41-721C991AD8D7}" type="parTrans" cxnId="{CA3080BC-BCC6-439A-BC29-29139895A3AB}">
      <dgm:prSet/>
      <dgm:spPr/>
      <dgm:t>
        <a:bodyPr/>
        <a:lstStyle/>
        <a:p>
          <a:endParaRPr lang="en-IN"/>
        </a:p>
      </dgm:t>
    </dgm:pt>
    <dgm:pt modelId="{3A665BC7-F764-4434-989A-C723E6F3179F}" type="sibTrans" cxnId="{CA3080BC-BCC6-439A-BC29-29139895A3AB}">
      <dgm:prSet/>
      <dgm:spPr/>
      <dgm:t>
        <a:bodyPr/>
        <a:lstStyle/>
        <a:p>
          <a:endParaRPr lang="en-IN"/>
        </a:p>
      </dgm:t>
    </dgm:pt>
    <dgm:pt modelId="{7203B153-55EF-44D6-9642-038884750617}">
      <dgm:prSet phldrT="[Text]"/>
      <dgm:spPr/>
      <dgm:t>
        <a:bodyPr/>
        <a:lstStyle/>
        <a:p>
          <a:r>
            <a:rPr lang="en-US" b="1" dirty="0"/>
            <a:t>Service and Maintenance</a:t>
          </a:r>
          <a:endParaRPr lang="en-IN" dirty="0"/>
        </a:p>
      </dgm:t>
    </dgm:pt>
    <dgm:pt modelId="{02CB63CA-1D81-456F-B87A-710F87AD1F1A}" type="parTrans" cxnId="{1874809A-8139-4877-9E29-C5941B05A6B8}">
      <dgm:prSet/>
      <dgm:spPr/>
      <dgm:t>
        <a:bodyPr/>
        <a:lstStyle/>
        <a:p>
          <a:endParaRPr lang="en-IN"/>
        </a:p>
      </dgm:t>
    </dgm:pt>
    <dgm:pt modelId="{AD6C974A-625B-4C5D-A601-AEFB25C8C945}" type="sibTrans" cxnId="{1874809A-8139-4877-9E29-C5941B05A6B8}">
      <dgm:prSet/>
      <dgm:spPr/>
      <dgm:t>
        <a:bodyPr/>
        <a:lstStyle/>
        <a:p>
          <a:endParaRPr lang="en-IN"/>
        </a:p>
      </dgm:t>
    </dgm:pt>
    <dgm:pt modelId="{2721ACD2-1B69-43FC-93BF-34E4D805B644}">
      <dgm:prSet phldrT="[Text]"/>
      <dgm:spPr/>
      <dgm:t>
        <a:bodyPr/>
        <a:lstStyle/>
        <a:p>
          <a:r>
            <a:rPr lang="en-US" b="1" dirty="0"/>
            <a:t>Data Analytics and Insights</a:t>
          </a:r>
          <a:endParaRPr lang="en-IN" dirty="0"/>
        </a:p>
      </dgm:t>
    </dgm:pt>
    <dgm:pt modelId="{C70E8005-7918-4D05-BA98-DE4E86A48C9A}" type="parTrans" cxnId="{8F8AFFB1-7DFC-49ED-B53D-6FE2435A43E1}">
      <dgm:prSet/>
      <dgm:spPr/>
      <dgm:t>
        <a:bodyPr/>
        <a:lstStyle/>
        <a:p>
          <a:endParaRPr lang="en-IN"/>
        </a:p>
      </dgm:t>
    </dgm:pt>
    <dgm:pt modelId="{32B6E1F8-486B-43A4-9D1A-D8BEFD40DEDF}" type="sibTrans" cxnId="{8F8AFFB1-7DFC-49ED-B53D-6FE2435A43E1}">
      <dgm:prSet/>
      <dgm:spPr/>
      <dgm:t>
        <a:bodyPr/>
        <a:lstStyle/>
        <a:p>
          <a:endParaRPr lang="en-IN"/>
        </a:p>
      </dgm:t>
    </dgm:pt>
    <dgm:pt modelId="{DF518FF8-AFC7-4835-BAD3-B97205AF6916}">
      <dgm:prSet phldrT="[Text]"/>
      <dgm:spPr/>
      <dgm:t>
        <a:bodyPr/>
        <a:lstStyle/>
        <a:p>
          <a:r>
            <a:rPr lang="en-US" b="1" dirty="0"/>
            <a:t>Licensing and Partnerships</a:t>
          </a:r>
          <a:endParaRPr lang="en-IN" dirty="0"/>
        </a:p>
      </dgm:t>
    </dgm:pt>
    <dgm:pt modelId="{60F430FD-9BB1-467D-9B7B-D09AEE624E9B}" type="parTrans" cxnId="{5DA2507C-F758-4F21-A5F2-4B8A018EDD9C}">
      <dgm:prSet/>
      <dgm:spPr/>
      <dgm:t>
        <a:bodyPr/>
        <a:lstStyle/>
        <a:p>
          <a:endParaRPr lang="en-IN"/>
        </a:p>
      </dgm:t>
    </dgm:pt>
    <dgm:pt modelId="{98C0C27E-7426-4258-94C9-61BC35B61210}" type="sibTrans" cxnId="{5DA2507C-F758-4F21-A5F2-4B8A018EDD9C}">
      <dgm:prSet/>
      <dgm:spPr/>
      <dgm:t>
        <a:bodyPr/>
        <a:lstStyle/>
        <a:p>
          <a:endParaRPr lang="en-IN"/>
        </a:p>
      </dgm:t>
    </dgm:pt>
    <dgm:pt modelId="{4327C2F5-A364-4ED4-86AD-5CC5D3BFD5C6}">
      <dgm:prSet phldrT="[Text]"/>
      <dgm:spPr/>
      <dgm:t>
        <a:bodyPr/>
        <a:lstStyle/>
        <a:p>
          <a:r>
            <a:rPr lang="en-US" b="1" dirty="0"/>
            <a:t>Expansion and Product Line Diversification</a:t>
          </a:r>
          <a:endParaRPr lang="en-IN" dirty="0"/>
        </a:p>
      </dgm:t>
    </dgm:pt>
    <dgm:pt modelId="{1E3855D3-B382-41FF-8343-C56322DF7605}" type="parTrans" cxnId="{02638272-F3F3-4F97-B8FA-182BE95E380D}">
      <dgm:prSet/>
      <dgm:spPr/>
      <dgm:t>
        <a:bodyPr/>
        <a:lstStyle/>
        <a:p>
          <a:endParaRPr lang="en-IN"/>
        </a:p>
      </dgm:t>
    </dgm:pt>
    <dgm:pt modelId="{EF234CF3-75D5-4503-9806-5A4B81761089}" type="sibTrans" cxnId="{02638272-F3F3-4F97-B8FA-182BE95E380D}">
      <dgm:prSet/>
      <dgm:spPr/>
      <dgm:t>
        <a:bodyPr/>
        <a:lstStyle/>
        <a:p>
          <a:endParaRPr lang="en-IN"/>
        </a:p>
      </dgm:t>
    </dgm:pt>
    <dgm:pt modelId="{680207DC-11D4-46F4-A1BE-34C119954EA2}" type="pres">
      <dgm:prSet presAssocID="{A0508322-5C81-441E-9B2B-245E81D69DC4}" presName="Name0" presStyleCnt="0">
        <dgm:presLayoutVars>
          <dgm:chMax val="7"/>
          <dgm:dir/>
          <dgm:animLvl val="lvl"/>
          <dgm:resizeHandles val="exact"/>
        </dgm:presLayoutVars>
      </dgm:prSet>
      <dgm:spPr/>
    </dgm:pt>
    <dgm:pt modelId="{17BE3934-C82B-49FD-A36A-59A8B1717A86}" type="pres">
      <dgm:prSet presAssocID="{9E9833D0-A5AB-4833-95AC-818D42345D52}" presName="circle1" presStyleLbl="node1" presStyleIdx="0" presStyleCnt="6"/>
      <dgm:spPr/>
    </dgm:pt>
    <dgm:pt modelId="{23D3C2BD-1C3A-4699-8096-955BB2584A78}" type="pres">
      <dgm:prSet presAssocID="{9E9833D0-A5AB-4833-95AC-818D42345D52}" presName="space" presStyleCnt="0"/>
      <dgm:spPr/>
    </dgm:pt>
    <dgm:pt modelId="{2EB31304-2B69-4E09-A917-45BE2E3DF303}" type="pres">
      <dgm:prSet presAssocID="{9E9833D0-A5AB-4833-95AC-818D42345D52}" presName="rect1" presStyleLbl="alignAcc1" presStyleIdx="0" presStyleCnt="6"/>
      <dgm:spPr/>
    </dgm:pt>
    <dgm:pt modelId="{7A762483-5655-4E1B-9B81-4EF52E551C9D}" type="pres">
      <dgm:prSet presAssocID="{A4FAB874-B1C0-41EF-931F-865DCF360593}" presName="vertSpace2" presStyleLbl="node1" presStyleIdx="0" presStyleCnt="6"/>
      <dgm:spPr/>
    </dgm:pt>
    <dgm:pt modelId="{097D2106-9FDD-45F2-B208-149AF459EB53}" type="pres">
      <dgm:prSet presAssocID="{A4FAB874-B1C0-41EF-931F-865DCF360593}" presName="circle2" presStyleLbl="node1" presStyleIdx="1" presStyleCnt="6"/>
      <dgm:spPr/>
    </dgm:pt>
    <dgm:pt modelId="{8245D91C-EE9B-4E77-A1FB-8399CEC8A643}" type="pres">
      <dgm:prSet presAssocID="{A4FAB874-B1C0-41EF-931F-865DCF360593}" presName="rect2" presStyleLbl="alignAcc1" presStyleIdx="1" presStyleCnt="6"/>
      <dgm:spPr/>
    </dgm:pt>
    <dgm:pt modelId="{E69372F6-B608-4AF4-8ECE-5F46B64EAB54}" type="pres">
      <dgm:prSet presAssocID="{7203B153-55EF-44D6-9642-038884750617}" presName="vertSpace3" presStyleLbl="node1" presStyleIdx="1" presStyleCnt="6"/>
      <dgm:spPr/>
    </dgm:pt>
    <dgm:pt modelId="{A2228073-1E47-442A-AE25-70E354FA36E5}" type="pres">
      <dgm:prSet presAssocID="{7203B153-55EF-44D6-9642-038884750617}" presName="circle3" presStyleLbl="node1" presStyleIdx="2" presStyleCnt="6"/>
      <dgm:spPr/>
    </dgm:pt>
    <dgm:pt modelId="{E5D94DE4-1321-4143-8AD5-D2207684855F}" type="pres">
      <dgm:prSet presAssocID="{7203B153-55EF-44D6-9642-038884750617}" presName="rect3" presStyleLbl="alignAcc1" presStyleIdx="2" presStyleCnt="6"/>
      <dgm:spPr/>
    </dgm:pt>
    <dgm:pt modelId="{EC23716E-8E36-4BA1-9799-3A5FFD9F3120}" type="pres">
      <dgm:prSet presAssocID="{2721ACD2-1B69-43FC-93BF-34E4D805B644}" presName="vertSpace4" presStyleLbl="node1" presStyleIdx="2" presStyleCnt="6"/>
      <dgm:spPr/>
    </dgm:pt>
    <dgm:pt modelId="{A0922428-D5A8-4EBD-A789-36CAFF3B00AB}" type="pres">
      <dgm:prSet presAssocID="{2721ACD2-1B69-43FC-93BF-34E4D805B644}" presName="circle4" presStyleLbl="node1" presStyleIdx="3" presStyleCnt="6"/>
      <dgm:spPr/>
    </dgm:pt>
    <dgm:pt modelId="{0889C1D5-B439-4464-A482-0CEE29AFFCA9}" type="pres">
      <dgm:prSet presAssocID="{2721ACD2-1B69-43FC-93BF-34E4D805B644}" presName="rect4" presStyleLbl="alignAcc1" presStyleIdx="3" presStyleCnt="6"/>
      <dgm:spPr/>
    </dgm:pt>
    <dgm:pt modelId="{A2AC5D37-B257-4E2D-A84E-C67E65FD2798}" type="pres">
      <dgm:prSet presAssocID="{DF518FF8-AFC7-4835-BAD3-B97205AF6916}" presName="vertSpace5" presStyleLbl="node1" presStyleIdx="3" presStyleCnt="6"/>
      <dgm:spPr/>
    </dgm:pt>
    <dgm:pt modelId="{F77C2ACB-225B-4A5B-95C6-9BB23F5DBB3F}" type="pres">
      <dgm:prSet presAssocID="{DF518FF8-AFC7-4835-BAD3-B97205AF6916}" presName="circle5" presStyleLbl="node1" presStyleIdx="4" presStyleCnt="6"/>
      <dgm:spPr/>
    </dgm:pt>
    <dgm:pt modelId="{F7B636AA-F2B6-4319-90A4-76D2F8F43BD6}" type="pres">
      <dgm:prSet presAssocID="{DF518FF8-AFC7-4835-BAD3-B97205AF6916}" presName="rect5" presStyleLbl="alignAcc1" presStyleIdx="4" presStyleCnt="6"/>
      <dgm:spPr/>
    </dgm:pt>
    <dgm:pt modelId="{1AD49937-A599-45EB-8356-4B474E198469}" type="pres">
      <dgm:prSet presAssocID="{4327C2F5-A364-4ED4-86AD-5CC5D3BFD5C6}" presName="vertSpace6" presStyleLbl="node1" presStyleIdx="4" presStyleCnt="6"/>
      <dgm:spPr/>
    </dgm:pt>
    <dgm:pt modelId="{101ECA8C-0C85-4D2F-93FF-79761AAAAD4D}" type="pres">
      <dgm:prSet presAssocID="{4327C2F5-A364-4ED4-86AD-5CC5D3BFD5C6}" presName="circle6" presStyleLbl="node1" presStyleIdx="5" presStyleCnt="6"/>
      <dgm:spPr/>
    </dgm:pt>
    <dgm:pt modelId="{A6CD63E8-DBE9-4961-895A-F9431A7C7A37}" type="pres">
      <dgm:prSet presAssocID="{4327C2F5-A364-4ED4-86AD-5CC5D3BFD5C6}" presName="rect6" presStyleLbl="alignAcc1" presStyleIdx="5" presStyleCnt="6"/>
      <dgm:spPr/>
    </dgm:pt>
    <dgm:pt modelId="{E83CF72F-1217-4F53-A742-30B4A18C0EFD}" type="pres">
      <dgm:prSet presAssocID="{9E9833D0-A5AB-4833-95AC-818D42345D52}" presName="rect1ParTxNoCh" presStyleLbl="alignAcc1" presStyleIdx="5" presStyleCnt="6">
        <dgm:presLayoutVars>
          <dgm:chMax val="1"/>
          <dgm:bulletEnabled val="1"/>
        </dgm:presLayoutVars>
      </dgm:prSet>
      <dgm:spPr/>
    </dgm:pt>
    <dgm:pt modelId="{F2CD6FAE-09E0-4CA4-99E2-3D7FDEDCB990}" type="pres">
      <dgm:prSet presAssocID="{A4FAB874-B1C0-41EF-931F-865DCF360593}" presName="rect2ParTxNoCh" presStyleLbl="alignAcc1" presStyleIdx="5" presStyleCnt="6">
        <dgm:presLayoutVars>
          <dgm:chMax val="1"/>
          <dgm:bulletEnabled val="1"/>
        </dgm:presLayoutVars>
      </dgm:prSet>
      <dgm:spPr/>
    </dgm:pt>
    <dgm:pt modelId="{C7B482DA-E5B1-4DF9-9012-50C6CA01D707}" type="pres">
      <dgm:prSet presAssocID="{7203B153-55EF-44D6-9642-038884750617}" presName="rect3ParTxNoCh" presStyleLbl="alignAcc1" presStyleIdx="5" presStyleCnt="6">
        <dgm:presLayoutVars>
          <dgm:chMax val="1"/>
          <dgm:bulletEnabled val="1"/>
        </dgm:presLayoutVars>
      </dgm:prSet>
      <dgm:spPr/>
    </dgm:pt>
    <dgm:pt modelId="{47B570E6-07BB-45DF-ABCD-D21A8A8D2CC4}" type="pres">
      <dgm:prSet presAssocID="{2721ACD2-1B69-43FC-93BF-34E4D805B644}" presName="rect4ParTxNoCh" presStyleLbl="alignAcc1" presStyleIdx="5" presStyleCnt="6">
        <dgm:presLayoutVars>
          <dgm:chMax val="1"/>
          <dgm:bulletEnabled val="1"/>
        </dgm:presLayoutVars>
      </dgm:prSet>
      <dgm:spPr/>
    </dgm:pt>
    <dgm:pt modelId="{E857FCFC-291F-4999-8B3C-5FFB9C03302F}" type="pres">
      <dgm:prSet presAssocID="{DF518FF8-AFC7-4835-BAD3-B97205AF6916}" presName="rect5ParTxNoCh" presStyleLbl="alignAcc1" presStyleIdx="5" presStyleCnt="6">
        <dgm:presLayoutVars>
          <dgm:chMax val="1"/>
          <dgm:bulletEnabled val="1"/>
        </dgm:presLayoutVars>
      </dgm:prSet>
      <dgm:spPr/>
    </dgm:pt>
    <dgm:pt modelId="{8F67A87E-7211-4659-A80E-DD2D9E9A012F}" type="pres">
      <dgm:prSet presAssocID="{4327C2F5-A364-4ED4-86AD-5CC5D3BFD5C6}" presName="rect6ParTxNoCh" presStyleLbl="alignAcc1" presStyleIdx="5" presStyleCnt="6">
        <dgm:presLayoutVars>
          <dgm:chMax val="1"/>
          <dgm:bulletEnabled val="1"/>
        </dgm:presLayoutVars>
      </dgm:prSet>
      <dgm:spPr/>
    </dgm:pt>
  </dgm:ptLst>
  <dgm:cxnLst>
    <dgm:cxn modelId="{A2336432-8529-4CCA-9EBA-60525630FBA9}" type="presOf" srcId="{2721ACD2-1B69-43FC-93BF-34E4D805B644}" destId="{47B570E6-07BB-45DF-ABCD-D21A8A8D2CC4}" srcOrd="1" destOrd="0" presId="urn:microsoft.com/office/officeart/2005/8/layout/target3"/>
    <dgm:cxn modelId="{AC2A0640-0979-4466-B8C6-B67E46096C73}" type="presOf" srcId="{DF518FF8-AFC7-4835-BAD3-B97205AF6916}" destId="{F7B636AA-F2B6-4319-90A4-76D2F8F43BD6}" srcOrd="0" destOrd="0" presId="urn:microsoft.com/office/officeart/2005/8/layout/target3"/>
    <dgm:cxn modelId="{4EA4895B-532E-4491-88A9-0B3C9644FAB6}" type="presOf" srcId="{7203B153-55EF-44D6-9642-038884750617}" destId="{E5D94DE4-1321-4143-8AD5-D2207684855F}" srcOrd="0" destOrd="0" presId="urn:microsoft.com/office/officeart/2005/8/layout/target3"/>
    <dgm:cxn modelId="{4F944843-2A5E-434B-8A0B-A6C1A7417EAE}" type="presOf" srcId="{9E9833D0-A5AB-4833-95AC-818D42345D52}" destId="{E83CF72F-1217-4F53-A742-30B4A18C0EFD}" srcOrd="1" destOrd="0" presId="urn:microsoft.com/office/officeart/2005/8/layout/target3"/>
    <dgm:cxn modelId="{B075AD6F-AB6F-4C49-8804-396AEC604753}" type="presOf" srcId="{A0508322-5C81-441E-9B2B-245E81D69DC4}" destId="{680207DC-11D4-46F4-A1BE-34C119954EA2}" srcOrd="0" destOrd="0" presId="urn:microsoft.com/office/officeart/2005/8/layout/target3"/>
    <dgm:cxn modelId="{02638272-F3F3-4F97-B8FA-182BE95E380D}" srcId="{A0508322-5C81-441E-9B2B-245E81D69DC4}" destId="{4327C2F5-A364-4ED4-86AD-5CC5D3BFD5C6}" srcOrd="5" destOrd="0" parTransId="{1E3855D3-B382-41FF-8343-C56322DF7605}" sibTransId="{EF234CF3-75D5-4503-9806-5A4B81761089}"/>
    <dgm:cxn modelId="{5DA2507C-F758-4F21-A5F2-4B8A018EDD9C}" srcId="{A0508322-5C81-441E-9B2B-245E81D69DC4}" destId="{DF518FF8-AFC7-4835-BAD3-B97205AF6916}" srcOrd="4" destOrd="0" parTransId="{60F430FD-9BB1-467D-9B7B-D09AEE624E9B}" sibTransId="{98C0C27E-7426-4258-94C9-61BC35B61210}"/>
    <dgm:cxn modelId="{4F651E80-D7BF-4C2B-84E1-70D2D56BE9F6}" type="presOf" srcId="{7203B153-55EF-44D6-9642-038884750617}" destId="{C7B482DA-E5B1-4DF9-9012-50C6CA01D707}" srcOrd="1" destOrd="0" presId="urn:microsoft.com/office/officeart/2005/8/layout/target3"/>
    <dgm:cxn modelId="{42782688-2D67-4900-8EBC-CFB0E01609C1}" type="presOf" srcId="{A4FAB874-B1C0-41EF-931F-865DCF360593}" destId="{F2CD6FAE-09E0-4CA4-99E2-3D7FDEDCB990}" srcOrd="1" destOrd="0" presId="urn:microsoft.com/office/officeart/2005/8/layout/target3"/>
    <dgm:cxn modelId="{1874809A-8139-4877-9E29-C5941B05A6B8}" srcId="{A0508322-5C81-441E-9B2B-245E81D69DC4}" destId="{7203B153-55EF-44D6-9642-038884750617}" srcOrd="2" destOrd="0" parTransId="{02CB63CA-1D81-456F-B87A-710F87AD1F1A}" sibTransId="{AD6C974A-625B-4C5D-A601-AEFB25C8C945}"/>
    <dgm:cxn modelId="{B44E879A-C9BE-48B7-A36D-55ACBCD6238A}" type="presOf" srcId="{A4FAB874-B1C0-41EF-931F-865DCF360593}" destId="{8245D91C-EE9B-4E77-A1FB-8399CEC8A643}" srcOrd="0" destOrd="0" presId="urn:microsoft.com/office/officeart/2005/8/layout/target3"/>
    <dgm:cxn modelId="{779DCDAB-8EC4-4B23-9936-90E99CA43C25}" type="presOf" srcId="{2721ACD2-1B69-43FC-93BF-34E4D805B644}" destId="{0889C1D5-B439-4464-A482-0CEE29AFFCA9}" srcOrd="0" destOrd="0" presId="urn:microsoft.com/office/officeart/2005/8/layout/target3"/>
    <dgm:cxn modelId="{8F8AFFB1-7DFC-49ED-B53D-6FE2435A43E1}" srcId="{A0508322-5C81-441E-9B2B-245E81D69DC4}" destId="{2721ACD2-1B69-43FC-93BF-34E4D805B644}" srcOrd="3" destOrd="0" parTransId="{C70E8005-7918-4D05-BA98-DE4E86A48C9A}" sibTransId="{32B6E1F8-486B-43A4-9D1A-D8BEFD40DEDF}"/>
    <dgm:cxn modelId="{CA3080BC-BCC6-439A-BC29-29139895A3AB}" srcId="{A0508322-5C81-441E-9B2B-245E81D69DC4}" destId="{A4FAB874-B1C0-41EF-931F-865DCF360593}" srcOrd="1" destOrd="0" parTransId="{BD8AE84F-4893-4161-BF41-721C991AD8D7}" sibTransId="{3A665BC7-F764-4434-989A-C723E6F3179F}"/>
    <dgm:cxn modelId="{1911D0C0-D8AC-4008-9747-9A3248C56B87}" type="presOf" srcId="{9E9833D0-A5AB-4833-95AC-818D42345D52}" destId="{2EB31304-2B69-4E09-A917-45BE2E3DF303}" srcOrd="0" destOrd="0" presId="urn:microsoft.com/office/officeart/2005/8/layout/target3"/>
    <dgm:cxn modelId="{3CCC10DA-3FFC-4EFC-9E2F-A074DF705774}" type="presOf" srcId="{4327C2F5-A364-4ED4-86AD-5CC5D3BFD5C6}" destId="{A6CD63E8-DBE9-4961-895A-F9431A7C7A37}" srcOrd="0" destOrd="0" presId="urn:microsoft.com/office/officeart/2005/8/layout/target3"/>
    <dgm:cxn modelId="{9C88ADE2-C524-464E-AE02-1DAF5E85C320}" type="presOf" srcId="{4327C2F5-A364-4ED4-86AD-5CC5D3BFD5C6}" destId="{8F67A87E-7211-4659-A80E-DD2D9E9A012F}" srcOrd="1" destOrd="0" presId="urn:microsoft.com/office/officeart/2005/8/layout/target3"/>
    <dgm:cxn modelId="{27AF07F0-B809-4040-ACB0-3A113494129C}" srcId="{A0508322-5C81-441E-9B2B-245E81D69DC4}" destId="{9E9833D0-A5AB-4833-95AC-818D42345D52}" srcOrd="0" destOrd="0" parTransId="{4410E218-D8EA-4201-941E-217A1B5905D6}" sibTransId="{0B78112B-C084-48B1-98F3-3F07FC5C9C88}"/>
    <dgm:cxn modelId="{0D0092FD-34E0-4CBF-9A97-C8C1B4B6C6B4}" type="presOf" srcId="{DF518FF8-AFC7-4835-BAD3-B97205AF6916}" destId="{E857FCFC-291F-4999-8B3C-5FFB9C03302F}" srcOrd="1" destOrd="0" presId="urn:microsoft.com/office/officeart/2005/8/layout/target3"/>
    <dgm:cxn modelId="{33D2B6B6-067F-44A1-9E49-651D59A2CEC9}" type="presParOf" srcId="{680207DC-11D4-46F4-A1BE-34C119954EA2}" destId="{17BE3934-C82B-49FD-A36A-59A8B1717A86}" srcOrd="0" destOrd="0" presId="urn:microsoft.com/office/officeart/2005/8/layout/target3"/>
    <dgm:cxn modelId="{82522108-85D0-4785-B83D-B5F9CA699950}" type="presParOf" srcId="{680207DC-11D4-46F4-A1BE-34C119954EA2}" destId="{23D3C2BD-1C3A-4699-8096-955BB2584A78}" srcOrd="1" destOrd="0" presId="urn:microsoft.com/office/officeart/2005/8/layout/target3"/>
    <dgm:cxn modelId="{26F084B0-8693-481E-AF9A-35097CEA434F}" type="presParOf" srcId="{680207DC-11D4-46F4-A1BE-34C119954EA2}" destId="{2EB31304-2B69-4E09-A917-45BE2E3DF303}" srcOrd="2" destOrd="0" presId="urn:microsoft.com/office/officeart/2005/8/layout/target3"/>
    <dgm:cxn modelId="{A7ABBC86-D0FE-4502-914E-8471D03A461A}" type="presParOf" srcId="{680207DC-11D4-46F4-A1BE-34C119954EA2}" destId="{7A762483-5655-4E1B-9B81-4EF52E551C9D}" srcOrd="3" destOrd="0" presId="urn:microsoft.com/office/officeart/2005/8/layout/target3"/>
    <dgm:cxn modelId="{445D29E9-F62C-4D47-BEF1-057305D3D6EF}" type="presParOf" srcId="{680207DC-11D4-46F4-A1BE-34C119954EA2}" destId="{097D2106-9FDD-45F2-B208-149AF459EB53}" srcOrd="4" destOrd="0" presId="urn:microsoft.com/office/officeart/2005/8/layout/target3"/>
    <dgm:cxn modelId="{393DD75C-8EA2-49BB-834A-997001EF968D}" type="presParOf" srcId="{680207DC-11D4-46F4-A1BE-34C119954EA2}" destId="{8245D91C-EE9B-4E77-A1FB-8399CEC8A643}" srcOrd="5" destOrd="0" presId="urn:microsoft.com/office/officeart/2005/8/layout/target3"/>
    <dgm:cxn modelId="{F8D85616-D9F7-4828-9E4E-4C248DF12411}" type="presParOf" srcId="{680207DC-11D4-46F4-A1BE-34C119954EA2}" destId="{E69372F6-B608-4AF4-8ECE-5F46B64EAB54}" srcOrd="6" destOrd="0" presId="urn:microsoft.com/office/officeart/2005/8/layout/target3"/>
    <dgm:cxn modelId="{17CA0787-FAB8-41A9-A3B4-2C85CF81B1E7}" type="presParOf" srcId="{680207DC-11D4-46F4-A1BE-34C119954EA2}" destId="{A2228073-1E47-442A-AE25-70E354FA36E5}" srcOrd="7" destOrd="0" presId="urn:microsoft.com/office/officeart/2005/8/layout/target3"/>
    <dgm:cxn modelId="{23AA26D4-5697-4118-B314-3EC77A059E85}" type="presParOf" srcId="{680207DC-11D4-46F4-A1BE-34C119954EA2}" destId="{E5D94DE4-1321-4143-8AD5-D2207684855F}" srcOrd="8" destOrd="0" presId="urn:microsoft.com/office/officeart/2005/8/layout/target3"/>
    <dgm:cxn modelId="{38EF30A9-D528-416E-B68A-559A1F4F77E0}" type="presParOf" srcId="{680207DC-11D4-46F4-A1BE-34C119954EA2}" destId="{EC23716E-8E36-4BA1-9799-3A5FFD9F3120}" srcOrd="9" destOrd="0" presId="urn:microsoft.com/office/officeart/2005/8/layout/target3"/>
    <dgm:cxn modelId="{24D93BE5-5575-4D10-8474-4F498D295F42}" type="presParOf" srcId="{680207DC-11D4-46F4-A1BE-34C119954EA2}" destId="{A0922428-D5A8-4EBD-A789-36CAFF3B00AB}" srcOrd="10" destOrd="0" presId="urn:microsoft.com/office/officeart/2005/8/layout/target3"/>
    <dgm:cxn modelId="{A2F80D25-6DF1-4FC2-BEFE-C7725241ABC1}" type="presParOf" srcId="{680207DC-11D4-46F4-A1BE-34C119954EA2}" destId="{0889C1D5-B439-4464-A482-0CEE29AFFCA9}" srcOrd="11" destOrd="0" presId="urn:microsoft.com/office/officeart/2005/8/layout/target3"/>
    <dgm:cxn modelId="{EED7BBAF-5C82-4546-B9ED-A1CC0AF46F0B}" type="presParOf" srcId="{680207DC-11D4-46F4-A1BE-34C119954EA2}" destId="{A2AC5D37-B257-4E2D-A84E-C67E65FD2798}" srcOrd="12" destOrd="0" presId="urn:microsoft.com/office/officeart/2005/8/layout/target3"/>
    <dgm:cxn modelId="{A52A3482-4827-48C9-BDFD-02C4E2E2A957}" type="presParOf" srcId="{680207DC-11D4-46F4-A1BE-34C119954EA2}" destId="{F77C2ACB-225B-4A5B-95C6-9BB23F5DBB3F}" srcOrd="13" destOrd="0" presId="urn:microsoft.com/office/officeart/2005/8/layout/target3"/>
    <dgm:cxn modelId="{DC575065-DC70-41A6-99D8-5A5E049D83B3}" type="presParOf" srcId="{680207DC-11D4-46F4-A1BE-34C119954EA2}" destId="{F7B636AA-F2B6-4319-90A4-76D2F8F43BD6}" srcOrd="14" destOrd="0" presId="urn:microsoft.com/office/officeart/2005/8/layout/target3"/>
    <dgm:cxn modelId="{EAEFEA31-0D95-4A76-B31E-90B2E1204B7B}" type="presParOf" srcId="{680207DC-11D4-46F4-A1BE-34C119954EA2}" destId="{1AD49937-A599-45EB-8356-4B474E198469}" srcOrd="15" destOrd="0" presId="urn:microsoft.com/office/officeart/2005/8/layout/target3"/>
    <dgm:cxn modelId="{F69A7B20-50D1-40F3-BE6D-12DDD7F89FAE}" type="presParOf" srcId="{680207DC-11D4-46F4-A1BE-34C119954EA2}" destId="{101ECA8C-0C85-4D2F-93FF-79761AAAAD4D}" srcOrd="16" destOrd="0" presId="urn:microsoft.com/office/officeart/2005/8/layout/target3"/>
    <dgm:cxn modelId="{28E2B587-E3A7-46CC-BFB2-5AE735F7CF9B}" type="presParOf" srcId="{680207DC-11D4-46F4-A1BE-34C119954EA2}" destId="{A6CD63E8-DBE9-4961-895A-F9431A7C7A37}" srcOrd="17" destOrd="0" presId="urn:microsoft.com/office/officeart/2005/8/layout/target3"/>
    <dgm:cxn modelId="{4AC7DEFA-9A0A-408A-8961-2C4EA7E65AA8}" type="presParOf" srcId="{680207DC-11D4-46F4-A1BE-34C119954EA2}" destId="{E83CF72F-1217-4F53-A742-30B4A18C0EFD}" srcOrd="18" destOrd="0" presId="urn:microsoft.com/office/officeart/2005/8/layout/target3"/>
    <dgm:cxn modelId="{9C1F2BCB-1818-4BFC-BD48-CA2551E04DC3}" type="presParOf" srcId="{680207DC-11D4-46F4-A1BE-34C119954EA2}" destId="{F2CD6FAE-09E0-4CA4-99E2-3D7FDEDCB990}" srcOrd="19" destOrd="0" presId="urn:microsoft.com/office/officeart/2005/8/layout/target3"/>
    <dgm:cxn modelId="{A4BCB291-A420-4D0F-B789-CF48E87F179C}" type="presParOf" srcId="{680207DC-11D4-46F4-A1BE-34C119954EA2}" destId="{C7B482DA-E5B1-4DF9-9012-50C6CA01D707}" srcOrd="20" destOrd="0" presId="urn:microsoft.com/office/officeart/2005/8/layout/target3"/>
    <dgm:cxn modelId="{27898C17-60CE-4A1F-AB57-A8F5C196BD55}" type="presParOf" srcId="{680207DC-11D4-46F4-A1BE-34C119954EA2}" destId="{47B570E6-07BB-45DF-ABCD-D21A8A8D2CC4}" srcOrd="21" destOrd="0" presId="urn:microsoft.com/office/officeart/2005/8/layout/target3"/>
    <dgm:cxn modelId="{6E4BD286-E435-46D7-B1B3-0E74C3E6EEDE}" type="presParOf" srcId="{680207DC-11D4-46F4-A1BE-34C119954EA2}" destId="{E857FCFC-291F-4999-8B3C-5FFB9C03302F}" srcOrd="22" destOrd="0" presId="urn:microsoft.com/office/officeart/2005/8/layout/target3"/>
    <dgm:cxn modelId="{294948ED-3F71-4296-95BD-9EB6095F3ED9}" type="presParOf" srcId="{680207DC-11D4-46F4-A1BE-34C119954EA2}" destId="{8F67A87E-7211-4659-A80E-DD2D9E9A012F}" srcOrd="2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D5FEEA2-F4FE-412D-B0DA-2A3CD59BBC25}" type="doc">
      <dgm:prSet loTypeId="urn:microsoft.com/office/officeart/2008/layout/VerticalCurvedList" loCatId="list" qsTypeId="urn:microsoft.com/office/officeart/2005/8/quickstyle/simple3" qsCatId="simple" csTypeId="urn:microsoft.com/office/officeart/2005/8/colors/accent2_1" csCatId="accent2" phldr="1"/>
      <dgm:spPr/>
      <dgm:t>
        <a:bodyPr/>
        <a:lstStyle/>
        <a:p>
          <a:endParaRPr lang="en-IN"/>
        </a:p>
      </dgm:t>
    </dgm:pt>
    <dgm:pt modelId="{6428F892-E33C-41A7-9E8D-212587202286}">
      <dgm:prSet phldrT="[Text]" custT="1"/>
      <dgm:spPr/>
      <dgm:t>
        <a:bodyPr/>
        <a:lstStyle/>
        <a:p>
          <a:r>
            <a:rPr lang="en-US" sz="1600" dirty="0"/>
            <a:t>Portable, affordable, easy to use</a:t>
          </a:r>
          <a:endParaRPr lang="en-IN" sz="1600" dirty="0"/>
        </a:p>
      </dgm:t>
    </dgm:pt>
    <dgm:pt modelId="{8D2D5F56-FBFE-4CB9-884A-F71EBE29E867}" type="parTrans" cxnId="{B3528F08-0C36-4BF4-A2DA-D651A23DA057}">
      <dgm:prSet/>
      <dgm:spPr/>
      <dgm:t>
        <a:bodyPr/>
        <a:lstStyle/>
        <a:p>
          <a:endParaRPr lang="en-IN" sz="2400"/>
        </a:p>
      </dgm:t>
    </dgm:pt>
    <dgm:pt modelId="{66AB3C37-87A4-49E8-B113-B57B2037414D}" type="sibTrans" cxnId="{B3528F08-0C36-4BF4-A2DA-D651A23DA057}">
      <dgm:prSet/>
      <dgm:spPr/>
      <dgm:t>
        <a:bodyPr/>
        <a:lstStyle/>
        <a:p>
          <a:endParaRPr lang="en-IN" sz="2400"/>
        </a:p>
      </dgm:t>
    </dgm:pt>
    <dgm:pt modelId="{9C8A5F50-C4F8-467C-8A25-E376022509E7}">
      <dgm:prSet phldrT="[Text]"/>
      <dgm:spPr/>
      <dgm:t>
        <a:bodyPr/>
        <a:lstStyle/>
        <a:p>
          <a:r>
            <a:rPr lang="en-US" sz="2400" dirty="0"/>
            <a:t>Increase awareness about soil among farmers</a:t>
          </a:r>
          <a:endParaRPr lang="en-IN" sz="2400" dirty="0"/>
        </a:p>
      </dgm:t>
    </dgm:pt>
    <dgm:pt modelId="{37B2A01A-1CF7-489C-B0DB-86B8B9D96AC3}" type="parTrans" cxnId="{5FF27EFB-5978-4469-B978-1FE8DD5E6A78}">
      <dgm:prSet/>
      <dgm:spPr/>
      <dgm:t>
        <a:bodyPr/>
        <a:lstStyle/>
        <a:p>
          <a:endParaRPr lang="en-IN" sz="2400"/>
        </a:p>
      </dgm:t>
    </dgm:pt>
    <dgm:pt modelId="{42446A3E-7EF6-4178-9772-8E8A1D00519D}" type="sibTrans" cxnId="{5FF27EFB-5978-4469-B978-1FE8DD5E6A78}">
      <dgm:prSet/>
      <dgm:spPr/>
      <dgm:t>
        <a:bodyPr/>
        <a:lstStyle/>
        <a:p>
          <a:endParaRPr lang="en-IN" sz="2400"/>
        </a:p>
      </dgm:t>
    </dgm:pt>
    <dgm:pt modelId="{F5B5A619-C0D7-4907-BA72-093CCA6121BC}">
      <dgm:prSet phldrT="[Text]" custT="1"/>
      <dgm:spPr/>
      <dgm:t>
        <a:bodyPr/>
        <a:lstStyle/>
        <a:p>
          <a:r>
            <a:rPr lang="en-US" sz="1600" dirty="0"/>
            <a:t>Check six parameters like moisture, pH, electrical conductivity, nitrate, potassium, and phosphate contents</a:t>
          </a:r>
          <a:endParaRPr lang="en-IN" sz="1600" dirty="0"/>
        </a:p>
      </dgm:t>
    </dgm:pt>
    <dgm:pt modelId="{72DA0CBC-3031-4198-BB79-2FA4770ED69F}" type="parTrans" cxnId="{0636D7B2-6570-43DB-988A-12E32724005B}">
      <dgm:prSet/>
      <dgm:spPr/>
      <dgm:t>
        <a:bodyPr/>
        <a:lstStyle/>
        <a:p>
          <a:endParaRPr lang="en-IN" sz="2400"/>
        </a:p>
      </dgm:t>
    </dgm:pt>
    <dgm:pt modelId="{1E7DD747-5B58-452D-A183-4C69DB2D8FEA}" type="sibTrans" cxnId="{0636D7B2-6570-43DB-988A-12E32724005B}">
      <dgm:prSet/>
      <dgm:spPr/>
      <dgm:t>
        <a:bodyPr/>
        <a:lstStyle/>
        <a:p>
          <a:endParaRPr lang="en-IN" sz="2400"/>
        </a:p>
      </dgm:t>
    </dgm:pt>
    <dgm:pt modelId="{DD35F6C4-4AE1-4514-B514-46B1B0D242E6}">
      <dgm:prSet phldrT="[Text]" custT="1"/>
      <dgm:spPr/>
      <dgm:t>
        <a:bodyPr/>
        <a:lstStyle/>
        <a:p>
          <a:r>
            <a:rPr lang="en-US" sz="1600" dirty="0"/>
            <a:t>Results in hand within 25 – 30 seconds</a:t>
          </a:r>
          <a:endParaRPr lang="en-IN" sz="1600" dirty="0"/>
        </a:p>
      </dgm:t>
    </dgm:pt>
    <dgm:pt modelId="{2C0D70EE-4FF3-49E1-A514-34C9463C77FF}" type="parTrans" cxnId="{774509F2-F316-4D8F-AE45-011009280F1D}">
      <dgm:prSet/>
      <dgm:spPr/>
      <dgm:t>
        <a:bodyPr/>
        <a:lstStyle/>
        <a:p>
          <a:endParaRPr lang="en-IN" sz="2400"/>
        </a:p>
      </dgm:t>
    </dgm:pt>
    <dgm:pt modelId="{0A1DF604-40EF-4A24-96EC-FF76689A1525}" type="sibTrans" cxnId="{774509F2-F316-4D8F-AE45-011009280F1D}">
      <dgm:prSet/>
      <dgm:spPr/>
      <dgm:t>
        <a:bodyPr/>
        <a:lstStyle/>
        <a:p>
          <a:endParaRPr lang="en-IN" sz="2400"/>
        </a:p>
      </dgm:t>
    </dgm:pt>
    <dgm:pt modelId="{6229F987-AB6B-4524-B908-4FB5B1376BB1}">
      <dgm:prSet phldrT="[Text]" custT="1"/>
      <dgm:spPr/>
      <dgm:t>
        <a:bodyPr/>
        <a:lstStyle/>
        <a:p>
          <a:r>
            <a:rPr lang="en-US" sz="1600" dirty="0"/>
            <a:t>Soil health card instantly generated in mobile phones</a:t>
          </a:r>
          <a:endParaRPr lang="en-IN" sz="1600" dirty="0"/>
        </a:p>
      </dgm:t>
    </dgm:pt>
    <dgm:pt modelId="{5C10FB39-B80F-4BF3-96FB-364A3F6CF130}" type="parTrans" cxnId="{AAAF4CEC-48F2-4273-8F3E-1B48E7FE0F2B}">
      <dgm:prSet/>
      <dgm:spPr/>
      <dgm:t>
        <a:bodyPr/>
        <a:lstStyle/>
        <a:p>
          <a:endParaRPr lang="en-IN" sz="2400"/>
        </a:p>
      </dgm:t>
    </dgm:pt>
    <dgm:pt modelId="{3050D51D-63D4-4794-8CE1-36345AA2B173}" type="sibTrans" cxnId="{AAAF4CEC-48F2-4273-8F3E-1B48E7FE0F2B}">
      <dgm:prSet/>
      <dgm:spPr/>
      <dgm:t>
        <a:bodyPr/>
        <a:lstStyle/>
        <a:p>
          <a:endParaRPr lang="en-IN" sz="2400"/>
        </a:p>
      </dgm:t>
    </dgm:pt>
    <dgm:pt modelId="{62CE964D-5DBF-4B73-BDFF-76AEF75E4305}">
      <dgm:prSet phldrT="[Text]" custT="1"/>
      <dgm:spPr/>
      <dgm:t>
        <a:bodyPr/>
        <a:lstStyle/>
        <a:p>
          <a:r>
            <a:rPr lang="en-US" sz="1600" dirty="0"/>
            <a:t>Reduce the cost of soil testing from Rs500 at a private lab to Rs200</a:t>
          </a:r>
          <a:endParaRPr lang="en-IN" sz="1600" dirty="0"/>
        </a:p>
      </dgm:t>
    </dgm:pt>
    <dgm:pt modelId="{D3A153B1-F897-48C3-9146-160E9FDE30A3}" type="parTrans" cxnId="{6BFD345B-2F37-4CEF-A6ED-AB29BF457E2B}">
      <dgm:prSet/>
      <dgm:spPr/>
      <dgm:t>
        <a:bodyPr/>
        <a:lstStyle/>
        <a:p>
          <a:endParaRPr lang="en-IN" sz="2400"/>
        </a:p>
      </dgm:t>
    </dgm:pt>
    <dgm:pt modelId="{398C80E0-0A43-4497-B3BE-741E80C381E8}" type="sibTrans" cxnId="{6BFD345B-2F37-4CEF-A6ED-AB29BF457E2B}">
      <dgm:prSet/>
      <dgm:spPr/>
      <dgm:t>
        <a:bodyPr/>
        <a:lstStyle/>
        <a:p>
          <a:endParaRPr lang="en-IN" sz="2400"/>
        </a:p>
      </dgm:t>
    </dgm:pt>
    <dgm:pt modelId="{3DAE34A8-523B-4C45-8A89-105D1E3450DD}">
      <dgm:prSet phldrT="[Text]" custT="1"/>
      <dgm:spPr/>
      <dgm:t>
        <a:bodyPr/>
        <a:lstStyle/>
        <a:p>
          <a:r>
            <a:rPr lang="en-US" sz="1600" dirty="0"/>
            <a:t>Pocket size device for farmers to check soil health</a:t>
          </a:r>
          <a:endParaRPr lang="en-IN" sz="1600" dirty="0"/>
        </a:p>
      </dgm:t>
    </dgm:pt>
    <dgm:pt modelId="{28DFF2EF-5E50-43E9-952E-D83D9370CCF0}" type="parTrans" cxnId="{991BF3D2-0095-4504-98C7-20EE3D1F2CCB}">
      <dgm:prSet/>
      <dgm:spPr/>
      <dgm:t>
        <a:bodyPr/>
        <a:lstStyle/>
        <a:p>
          <a:endParaRPr lang="en-IN" sz="2400"/>
        </a:p>
      </dgm:t>
    </dgm:pt>
    <dgm:pt modelId="{F373DA99-1D48-48EA-8CE4-669BE3154C58}" type="sibTrans" cxnId="{991BF3D2-0095-4504-98C7-20EE3D1F2CCB}">
      <dgm:prSet/>
      <dgm:spPr/>
      <dgm:t>
        <a:bodyPr/>
        <a:lstStyle/>
        <a:p>
          <a:endParaRPr lang="en-IN" sz="2400"/>
        </a:p>
      </dgm:t>
    </dgm:pt>
    <dgm:pt modelId="{9FB93255-3541-42B2-9A21-4AE4DCE394E7}" type="pres">
      <dgm:prSet presAssocID="{2D5FEEA2-F4FE-412D-B0DA-2A3CD59BBC25}" presName="Name0" presStyleCnt="0">
        <dgm:presLayoutVars>
          <dgm:chMax val="7"/>
          <dgm:chPref val="7"/>
          <dgm:dir/>
        </dgm:presLayoutVars>
      </dgm:prSet>
      <dgm:spPr/>
    </dgm:pt>
    <dgm:pt modelId="{34154A57-29AE-4436-9320-A1CD5B602A80}" type="pres">
      <dgm:prSet presAssocID="{2D5FEEA2-F4FE-412D-B0DA-2A3CD59BBC25}" presName="Name1" presStyleCnt="0"/>
      <dgm:spPr/>
    </dgm:pt>
    <dgm:pt modelId="{47A73787-2B86-43FD-BD2C-C37C7965F198}" type="pres">
      <dgm:prSet presAssocID="{2D5FEEA2-F4FE-412D-B0DA-2A3CD59BBC25}" presName="cycle" presStyleCnt="0"/>
      <dgm:spPr/>
    </dgm:pt>
    <dgm:pt modelId="{251926BD-542B-454B-8185-EC3E4E3FF057}" type="pres">
      <dgm:prSet presAssocID="{2D5FEEA2-F4FE-412D-B0DA-2A3CD59BBC25}" presName="srcNode" presStyleLbl="node1" presStyleIdx="0" presStyleCnt="7"/>
      <dgm:spPr/>
    </dgm:pt>
    <dgm:pt modelId="{EBD46144-B9D6-46DB-B6D1-6248B64DC14D}" type="pres">
      <dgm:prSet presAssocID="{2D5FEEA2-F4FE-412D-B0DA-2A3CD59BBC25}" presName="conn" presStyleLbl="parChTrans1D2" presStyleIdx="0" presStyleCnt="1"/>
      <dgm:spPr/>
    </dgm:pt>
    <dgm:pt modelId="{AB8414F0-D796-4CD3-B763-B02F8074E62C}" type="pres">
      <dgm:prSet presAssocID="{2D5FEEA2-F4FE-412D-B0DA-2A3CD59BBC25}" presName="extraNode" presStyleLbl="node1" presStyleIdx="0" presStyleCnt="7"/>
      <dgm:spPr/>
    </dgm:pt>
    <dgm:pt modelId="{C94916D3-A2E9-4691-B9ED-6C2F2609F5F2}" type="pres">
      <dgm:prSet presAssocID="{2D5FEEA2-F4FE-412D-B0DA-2A3CD59BBC25}" presName="dstNode" presStyleLbl="node1" presStyleIdx="0" presStyleCnt="7"/>
      <dgm:spPr/>
    </dgm:pt>
    <dgm:pt modelId="{423403B6-567B-47AB-A362-E650769F1C90}" type="pres">
      <dgm:prSet presAssocID="{3DAE34A8-523B-4C45-8A89-105D1E3450DD}" presName="text_1" presStyleLbl="node1" presStyleIdx="0" presStyleCnt="7">
        <dgm:presLayoutVars>
          <dgm:bulletEnabled val="1"/>
        </dgm:presLayoutVars>
      </dgm:prSet>
      <dgm:spPr/>
    </dgm:pt>
    <dgm:pt modelId="{C96C22B2-F473-474A-B12A-6B5F7CF54A79}" type="pres">
      <dgm:prSet presAssocID="{3DAE34A8-523B-4C45-8A89-105D1E3450DD}" presName="accent_1" presStyleCnt="0"/>
      <dgm:spPr/>
    </dgm:pt>
    <dgm:pt modelId="{40DE22AA-7580-4685-B876-6AA35A2C4A13}" type="pres">
      <dgm:prSet presAssocID="{3DAE34A8-523B-4C45-8A89-105D1E3450DD}" presName="accentRepeatNode" presStyleLbl="solidFgAcc1" presStyleIdx="0" presStyleCnt="7"/>
      <dgm:spPr/>
    </dgm:pt>
    <dgm:pt modelId="{2547812C-D8EF-447E-A6EB-4E96A441EC8F}" type="pres">
      <dgm:prSet presAssocID="{6428F892-E33C-41A7-9E8D-212587202286}" presName="text_2" presStyleLbl="node1" presStyleIdx="1" presStyleCnt="7">
        <dgm:presLayoutVars>
          <dgm:bulletEnabled val="1"/>
        </dgm:presLayoutVars>
      </dgm:prSet>
      <dgm:spPr/>
    </dgm:pt>
    <dgm:pt modelId="{2E53D9DE-498D-44E7-A0A3-255CA549D4DD}" type="pres">
      <dgm:prSet presAssocID="{6428F892-E33C-41A7-9E8D-212587202286}" presName="accent_2" presStyleCnt="0"/>
      <dgm:spPr/>
    </dgm:pt>
    <dgm:pt modelId="{8F7320DA-0530-4A44-8895-39A7DEF61430}" type="pres">
      <dgm:prSet presAssocID="{6428F892-E33C-41A7-9E8D-212587202286}" presName="accentRepeatNode" presStyleLbl="solidFgAcc1" presStyleIdx="1" presStyleCnt="7"/>
      <dgm:spPr/>
    </dgm:pt>
    <dgm:pt modelId="{92D71BCA-42EC-479E-A9ED-7F2043C1A137}" type="pres">
      <dgm:prSet presAssocID="{F5B5A619-C0D7-4907-BA72-093CCA6121BC}" presName="text_3" presStyleLbl="node1" presStyleIdx="2" presStyleCnt="7">
        <dgm:presLayoutVars>
          <dgm:bulletEnabled val="1"/>
        </dgm:presLayoutVars>
      </dgm:prSet>
      <dgm:spPr/>
    </dgm:pt>
    <dgm:pt modelId="{0D63B041-86FB-4AB4-BECC-FEE65A0BE7FF}" type="pres">
      <dgm:prSet presAssocID="{F5B5A619-C0D7-4907-BA72-093CCA6121BC}" presName="accent_3" presStyleCnt="0"/>
      <dgm:spPr/>
    </dgm:pt>
    <dgm:pt modelId="{C426D3F4-C9A7-4466-ACEC-1E7B5B2105ED}" type="pres">
      <dgm:prSet presAssocID="{F5B5A619-C0D7-4907-BA72-093CCA6121BC}" presName="accentRepeatNode" presStyleLbl="solidFgAcc1" presStyleIdx="2" presStyleCnt="7"/>
      <dgm:spPr/>
    </dgm:pt>
    <dgm:pt modelId="{9BB0CD77-5A9F-4AD5-91AA-E4430EDB442D}" type="pres">
      <dgm:prSet presAssocID="{DD35F6C4-4AE1-4514-B514-46B1B0D242E6}" presName="text_4" presStyleLbl="node1" presStyleIdx="3" presStyleCnt="7">
        <dgm:presLayoutVars>
          <dgm:bulletEnabled val="1"/>
        </dgm:presLayoutVars>
      </dgm:prSet>
      <dgm:spPr/>
    </dgm:pt>
    <dgm:pt modelId="{10089C5D-F17D-409A-A6FD-D8E533B678AD}" type="pres">
      <dgm:prSet presAssocID="{DD35F6C4-4AE1-4514-B514-46B1B0D242E6}" presName="accent_4" presStyleCnt="0"/>
      <dgm:spPr/>
    </dgm:pt>
    <dgm:pt modelId="{D280CA10-DE1E-426B-B9F6-078DEE645B04}" type="pres">
      <dgm:prSet presAssocID="{DD35F6C4-4AE1-4514-B514-46B1B0D242E6}" presName="accentRepeatNode" presStyleLbl="solidFgAcc1" presStyleIdx="3" presStyleCnt="7"/>
      <dgm:spPr/>
    </dgm:pt>
    <dgm:pt modelId="{A41DFCB1-46D9-40D2-B724-15B973638018}" type="pres">
      <dgm:prSet presAssocID="{6229F987-AB6B-4524-B908-4FB5B1376BB1}" presName="text_5" presStyleLbl="node1" presStyleIdx="4" presStyleCnt="7">
        <dgm:presLayoutVars>
          <dgm:bulletEnabled val="1"/>
        </dgm:presLayoutVars>
      </dgm:prSet>
      <dgm:spPr/>
    </dgm:pt>
    <dgm:pt modelId="{C4930D4B-804C-401B-98CC-67E0EF94DC06}" type="pres">
      <dgm:prSet presAssocID="{6229F987-AB6B-4524-B908-4FB5B1376BB1}" presName="accent_5" presStyleCnt="0"/>
      <dgm:spPr/>
    </dgm:pt>
    <dgm:pt modelId="{D06D32BE-5D44-4DD8-93CB-DCDE90AE8966}" type="pres">
      <dgm:prSet presAssocID="{6229F987-AB6B-4524-B908-4FB5B1376BB1}" presName="accentRepeatNode" presStyleLbl="solidFgAcc1" presStyleIdx="4" presStyleCnt="7"/>
      <dgm:spPr/>
    </dgm:pt>
    <dgm:pt modelId="{68CCD0D0-0C20-4BC5-81E2-606D6DA005DA}" type="pres">
      <dgm:prSet presAssocID="{62CE964D-5DBF-4B73-BDFF-76AEF75E4305}" presName="text_6" presStyleLbl="node1" presStyleIdx="5" presStyleCnt="7">
        <dgm:presLayoutVars>
          <dgm:bulletEnabled val="1"/>
        </dgm:presLayoutVars>
      </dgm:prSet>
      <dgm:spPr/>
    </dgm:pt>
    <dgm:pt modelId="{A4942DA4-4B66-486C-9769-2C660021BD66}" type="pres">
      <dgm:prSet presAssocID="{62CE964D-5DBF-4B73-BDFF-76AEF75E4305}" presName="accent_6" presStyleCnt="0"/>
      <dgm:spPr/>
    </dgm:pt>
    <dgm:pt modelId="{59FB6B6A-55DE-42A5-91A3-5E2E593C20A1}" type="pres">
      <dgm:prSet presAssocID="{62CE964D-5DBF-4B73-BDFF-76AEF75E4305}" presName="accentRepeatNode" presStyleLbl="solidFgAcc1" presStyleIdx="5" presStyleCnt="7"/>
      <dgm:spPr/>
    </dgm:pt>
    <dgm:pt modelId="{0C5BAEF3-968E-44CE-8843-9667092E9047}" type="pres">
      <dgm:prSet presAssocID="{9C8A5F50-C4F8-467C-8A25-E376022509E7}" presName="text_7" presStyleLbl="node1" presStyleIdx="6" presStyleCnt="7">
        <dgm:presLayoutVars>
          <dgm:bulletEnabled val="1"/>
        </dgm:presLayoutVars>
      </dgm:prSet>
      <dgm:spPr/>
    </dgm:pt>
    <dgm:pt modelId="{5B6999B4-A85A-4429-BCA3-DE07EA6EAE71}" type="pres">
      <dgm:prSet presAssocID="{9C8A5F50-C4F8-467C-8A25-E376022509E7}" presName="accent_7" presStyleCnt="0"/>
      <dgm:spPr/>
    </dgm:pt>
    <dgm:pt modelId="{EFFE2B69-972D-4627-A366-8EE63335E265}" type="pres">
      <dgm:prSet presAssocID="{9C8A5F50-C4F8-467C-8A25-E376022509E7}" presName="accentRepeatNode" presStyleLbl="solidFgAcc1" presStyleIdx="6" presStyleCnt="7"/>
      <dgm:spPr/>
    </dgm:pt>
  </dgm:ptLst>
  <dgm:cxnLst>
    <dgm:cxn modelId="{B3528F08-0C36-4BF4-A2DA-D651A23DA057}" srcId="{2D5FEEA2-F4FE-412D-B0DA-2A3CD59BBC25}" destId="{6428F892-E33C-41A7-9E8D-212587202286}" srcOrd="1" destOrd="0" parTransId="{8D2D5F56-FBFE-4CB9-884A-F71EBE29E867}" sibTransId="{66AB3C37-87A4-49E8-B113-B57B2037414D}"/>
    <dgm:cxn modelId="{2E248328-60FF-47FE-929D-B7081E59416D}" type="presOf" srcId="{F373DA99-1D48-48EA-8CE4-669BE3154C58}" destId="{EBD46144-B9D6-46DB-B6D1-6248B64DC14D}" srcOrd="0" destOrd="0" presId="urn:microsoft.com/office/officeart/2008/layout/VerticalCurvedList"/>
    <dgm:cxn modelId="{100BCC35-CE25-48A0-9642-BAB53FD632BC}" type="presOf" srcId="{DD35F6C4-4AE1-4514-B514-46B1B0D242E6}" destId="{9BB0CD77-5A9F-4AD5-91AA-E4430EDB442D}" srcOrd="0" destOrd="0" presId="urn:microsoft.com/office/officeart/2008/layout/VerticalCurvedList"/>
    <dgm:cxn modelId="{6BFD345B-2F37-4CEF-A6ED-AB29BF457E2B}" srcId="{2D5FEEA2-F4FE-412D-B0DA-2A3CD59BBC25}" destId="{62CE964D-5DBF-4B73-BDFF-76AEF75E4305}" srcOrd="5" destOrd="0" parTransId="{D3A153B1-F897-48C3-9146-160E9FDE30A3}" sibTransId="{398C80E0-0A43-4497-B3BE-741E80C381E8}"/>
    <dgm:cxn modelId="{F9012B74-678D-4D66-BA21-8ADD1D7F7412}" type="presOf" srcId="{F5B5A619-C0D7-4907-BA72-093CCA6121BC}" destId="{92D71BCA-42EC-479E-A9ED-7F2043C1A137}" srcOrd="0" destOrd="0" presId="urn:microsoft.com/office/officeart/2008/layout/VerticalCurvedList"/>
    <dgm:cxn modelId="{89698C7E-9DEE-43B3-8AB6-6C7F1AF013D2}" type="presOf" srcId="{62CE964D-5DBF-4B73-BDFF-76AEF75E4305}" destId="{68CCD0D0-0C20-4BC5-81E2-606D6DA005DA}" srcOrd="0" destOrd="0" presId="urn:microsoft.com/office/officeart/2008/layout/VerticalCurvedList"/>
    <dgm:cxn modelId="{66F5D883-BB88-4C87-9C42-2DBEBEEF3F8B}" type="presOf" srcId="{6428F892-E33C-41A7-9E8D-212587202286}" destId="{2547812C-D8EF-447E-A6EB-4E96A441EC8F}" srcOrd="0" destOrd="0" presId="urn:microsoft.com/office/officeart/2008/layout/VerticalCurvedList"/>
    <dgm:cxn modelId="{E3DF5289-C52A-47C4-AC4E-ED4E902CA5DF}" type="presOf" srcId="{2D5FEEA2-F4FE-412D-B0DA-2A3CD59BBC25}" destId="{9FB93255-3541-42B2-9A21-4AE4DCE394E7}" srcOrd="0" destOrd="0" presId="urn:microsoft.com/office/officeart/2008/layout/VerticalCurvedList"/>
    <dgm:cxn modelId="{AA96DB8A-6595-4F19-8D52-1DBB495E267F}" type="presOf" srcId="{6229F987-AB6B-4524-B908-4FB5B1376BB1}" destId="{A41DFCB1-46D9-40D2-B724-15B973638018}" srcOrd="0" destOrd="0" presId="urn:microsoft.com/office/officeart/2008/layout/VerticalCurvedList"/>
    <dgm:cxn modelId="{0636D7B2-6570-43DB-988A-12E32724005B}" srcId="{2D5FEEA2-F4FE-412D-B0DA-2A3CD59BBC25}" destId="{F5B5A619-C0D7-4907-BA72-093CCA6121BC}" srcOrd="2" destOrd="0" parTransId="{72DA0CBC-3031-4198-BB79-2FA4770ED69F}" sibTransId="{1E7DD747-5B58-452D-A183-4C69DB2D8FEA}"/>
    <dgm:cxn modelId="{A2BCE6B3-05D3-4137-8950-2938C7FE7C98}" type="presOf" srcId="{3DAE34A8-523B-4C45-8A89-105D1E3450DD}" destId="{423403B6-567B-47AB-A362-E650769F1C90}" srcOrd="0" destOrd="0" presId="urn:microsoft.com/office/officeart/2008/layout/VerticalCurvedList"/>
    <dgm:cxn modelId="{52DBF8D0-FF98-4856-960C-E142957ACB22}" type="presOf" srcId="{9C8A5F50-C4F8-467C-8A25-E376022509E7}" destId="{0C5BAEF3-968E-44CE-8843-9667092E9047}" srcOrd="0" destOrd="0" presId="urn:microsoft.com/office/officeart/2008/layout/VerticalCurvedList"/>
    <dgm:cxn modelId="{991BF3D2-0095-4504-98C7-20EE3D1F2CCB}" srcId="{2D5FEEA2-F4FE-412D-B0DA-2A3CD59BBC25}" destId="{3DAE34A8-523B-4C45-8A89-105D1E3450DD}" srcOrd="0" destOrd="0" parTransId="{28DFF2EF-5E50-43E9-952E-D83D9370CCF0}" sibTransId="{F373DA99-1D48-48EA-8CE4-669BE3154C58}"/>
    <dgm:cxn modelId="{AAAF4CEC-48F2-4273-8F3E-1B48E7FE0F2B}" srcId="{2D5FEEA2-F4FE-412D-B0DA-2A3CD59BBC25}" destId="{6229F987-AB6B-4524-B908-4FB5B1376BB1}" srcOrd="4" destOrd="0" parTransId="{5C10FB39-B80F-4BF3-96FB-364A3F6CF130}" sibTransId="{3050D51D-63D4-4794-8CE1-36345AA2B173}"/>
    <dgm:cxn modelId="{774509F2-F316-4D8F-AE45-011009280F1D}" srcId="{2D5FEEA2-F4FE-412D-B0DA-2A3CD59BBC25}" destId="{DD35F6C4-4AE1-4514-B514-46B1B0D242E6}" srcOrd="3" destOrd="0" parTransId="{2C0D70EE-4FF3-49E1-A514-34C9463C77FF}" sibTransId="{0A1DF604-40EF-4A24-96EC-FF76689A1525}"/>
    <dgm:cxn modelId="{5FF27EFB-5978-4469-B978-1FE8DD5E6A78}" srcId="{2D5FEEA2-F4FE-412D-B0DA-2A3CD59BBC25}" destId="{9C8A5F50-C4F8-467C-8A25-E376022509E7}" srcOrd="6" destOrd="0" parTransId="{37B2A01A-1CF7-489C-B0DB-86B8B9D96AC3}" sibTransId="{42446A3E-7EF6-4178-9772-8E8A1D00519D}"/>
    <dgm:cxn modelId="{86620617-5744-497F-BE17-7817DE8D551B}" type="presParOf" srcId="{9FB93255-3541-42B2-9A21-4AE4DCE394E7}" destId="{34154A57-29AE-4436-9320-A1CD5B602A80}" srcOrd="0" destOrd="0" presId="urn:microsoft.com/office/officeart/2008/layout/VerticalCurvedList"/>
    <dgm:cxn modelId="{CDA13FAF-9A29-4956-A4DF-FE4CB9CFE078}" type="presParOf" srcId="{34154A57-29AE-4436-9320-A1CD5B602A80}" destId="{47A73787-2B86-43FD-BD2C-C37C7965F198}" srcOrd="0" destOrd="0" presId="urn:microsoft.com/office/officeart/2008/layout/VerticalCurvedList"/>
    <dgm:cxn modelId="{5872C881-37DD-4621-B6A5-299B4B4C0FE9}" type="presParOf" srcId="{47A73787-2B86-43FD-BD2C-C37C7965F198}" destId="{251926BD-542B-454B-8185-EC3E4E3FF057}" srcOrd="0" destOrd="0" presId="urn:microsoft.com/office/officeart/2008/layout/VerticalCurvedList"/>
    <dgm:cxn modelId="{0F4C3BAE-9D7B-4C10-B1A0-81D4CA932CBA}" type="presParOf" srcId="{47A73787-2B86-43FD-BD2C-C37C7965F198}" destId="{EBD46144-B9D6-46DB-B6D1-6248B64DC14D}" srcOrd="1" destOrd="0" presId="urn:microsoft.com/office/officeart/2008/layout/VerticalCurvedList"/>
    <dgm:cxn modelId="{06F89CA0-D6F8-4D8C-AE53-9E5518807C73}" type="presParOf" srcId="{47A73787-2B86-43FD-BD2C-C37C7965F198}" destId="{AB8414F0-D796-4CD3-B763-B02F8074E62C}" srcOrd="2" destOrd="0" presId="urn:microsoft.com/office/officeart/2008/layout/VerticalCurvedList"/>
    <dgm:cxn modelId="{AE8799DC-9F08-4376-9B75-E034087B1914}" type="presParOf" srcId="{47A73787-2B86-43FD-BD2C-C37C7965F198}" destId="{C94916D3-A2E9-4691-B9ED-6C2F2609F5F2}" srcOrd="3" destOrd="0" presId="urn:microsoft.com/office/officeart/2008/layout/VerticalCurvedList"/>
    <dgm:cxn modelId="{71F8D07C-11F4-450E-AB22-C4E019FCDBEB}" type="presParOf" srcId="{34154A57-29AE-4436-9320-A1CD5B602A80}" destId="{423403B6-567B-47AB-A362-E650769F1C90}" srcOrd="1" destOrd="0" presId="urn:microsoft.com/office/officeart/2008/layout/VerticalCurvedList"/>
    <dgm:cxn modelId="{A7DC49A5-F00C-49B9-85D1-3EC9FC1BD8AC}" type="presParOf" srcId="{34154A57-29AE-4436-9320-A1CD5B602A80}" destId="{C96C22B2-F473-474A-B12A-6B5F7CF54A79}" srcOrd="2" destOrd="0" presId="urn:microsoft.com/office/officeart/2008/layout/VerticalCurvedList"/>
    <dgm:cxn modelId="{20B0D942-A121-4B02-9709-68175DECD890}" type="presParOf" srcId="{C96C22B2-F473-474A-B12A-6B5F7CF54A79}" destId="{40DE22AA-7580-4685-B876-6AA35A2C4A13}" srcOrd="0" destOrd="0" presId="urn:microsoft.com/office/officeart/2008/layout/VerticalCurvedList"/>
    <dgm:cxn modelId="{7035438C-0906-4228-9B27-245919181FFA}" type="presParOf" srcId="{34154A57-29AE-4436-9320-A1CD5B602A80}" destId="{2547812C-D8EF-447E-A6EB-4E96A441EC8F}" srcOrd="3" destOrd="0" presId="urn:microsoft.com/office/officeart/2008/layout/VerticalCurvedList"/>
    <dgm:cxn modelId="{60C79925-E248-4F70-A51C-6E3B9D7F4892}" type="presParOf" srcId="{34154A57-29AE-4436-9320-A1CD5B602A80}" destId="{2E53D9DE-498D-44E7-A0A3-255CA549D4DD}" srcOrd="4" destOrd="0" presId="urn:microsoft.com/office/officeart/2008/layout/VerticalCurvedList"/>
    <dgm:cxn modelId="{B4F64B93-D4F1-498E-9A0A-27CB21BF0CF8}" type="presParOf" srcId="{2E53D9DE-498D-44E7-A0A3-255CA549D4DD}" destId="{8F7320DA-0530-4A44-8895-39A7DEF61430}" srcOrd="0" destOrd="0" presId="urn:microsoft.com/office/officeart/2008/layout/VerticalCurvedList"/>
    <dgm:cxn modelId="{02BD37FF-ED21-46F7-9DD2-1A5875630249}" type="presParOf" srcId="{34154A57-29AE-4436-9320-A1CD5B602A80}" destId="{92D71BCA-42EC-479E-A9ED-7F2043C1A137}" srcOrd="5" destOrd="0" presId="urn:microsoft.com/office/officeart/2008/layout/VerticalCurvedList"/>
    <dgm:cxn modelId="{40F849BF-A9E6-414F-8DD9-DFEB67891D53}" type="presParOf" srcId="{34154A57-29AE-4436-9320-A1CD5B602A80}" destId="{0D63B041-86FB-4AB4-BECC-FEE65A0BE7FF}" srcOrd="6" destOrd="0" presId="urn:microsoft.com/office/officeart/2008/layout/VerticalCurvedList"/>
    <dgm:cxn modelId="{28954091-8463-4D84-92A3-13A50E46E1DE}" type="presParOf" srcId="{0D63B041-86FB-4AB4-BECC-FEE65A0BE7FF}" destId="{C426D3F4-C9A7-4466-ACEC-1E7B5B2105ED}" srcOrd="0" destOrd="0" presId="urn:microsoft.com/office/officeart/2008/layout/VerticalCurvedList"/>
    <dgm:cxn modelId="{05FB092A-5BF9-4240-93D1-78C0843877B1}" type="presParOf" srcId="{34154A57-29AE-4436-9320-A1CD5B602A80}" destId="{9BB0CD77-5A9F-4AD5-91AA-E4430EDB442D}" srcOrd="7" destOrd="0" presId="urn:microsoft.com/office/officeart/2008/layout/VerticalCurvedList"/>
    <dgm:cxn modelId="{7E32764E-65BD-4351-B5FC-C45DFF4CFE19}" type="presParOf" srcId="{34154A57-29AE-4436-9320-A1CD5B602A80}" destId="{10089C5D-F17D-409A-A6FD-D8E533B678AD}" srcOrd="8" destOrd="0" presId="urn:microsoft.com/office/officeart/2008/layout/VerticalCurvedList"/>
    <dgm:cxn modelId="{1119767D-B7F8-4D55-A9F9-7DC72A93D162}" type="presParOf" srcId="{10089C5D-F17D-409A-A6FD-D8E533B678AD}" destId="{D280CA10-DE1E-426B-B9F6-078DEE645B04}" srcOrd="0" destOrd="0" presId="urn:microsoft.com/office/officeart/2008/layout/VerticalCurvedList"/>
    <dgm:cxn modelId="{CB16E728-01EA-4529-97D5-2809609B053F}" type="presParOf" srcId="{34154A57-29AE-4436-9320-A1CD5B602A80}" destId="{A41DFCB1-46D9-40D2-B724-15B973638018}" srcOrd="9" destOrd="0" presId="urn:microsoft.com/office/officeart/2008/layout/VerticalCurvedList"/>
    <dgm:cxn modelId="{87E0BCD4-8C1B-4F70-AC12-E439DB0A869D}" type="presParOf" srcId="{34154A57-29AE-4436-9320-A1CD5B602A80}" destId="{C4930D4B-804C-401B-98CC-67E0EF94DC06}" srcOrd="10" destOrd="0" presId="urn:microsoft.com/office/officeart/2008/layout/VerticalCurvedList"/>
    <dgm:cxn modelId="{BBC1BA23-0D8E-47EF-8D00-C100C5EA6EE5}" type="presParOf" srcId="{C4930D4B-804C-401B-98CC-67E0EF94DC06}" destId="{D06D32BE-5D44-4DD8-93CB-DCDE90AE8966}" srcOrd="0" destOrd="0" presId="urn:microsoft.com/office/officeart/2008/layout/VerticalCurvedList"/>
    <dgm:cxn modelId="{91BCCFEA-E752-40D2-97D2-EFAC5671DAFD}" type="presParOf" srcId="{34154A57-29AE-4436-9320-A1CD5B602A80}" destId="{68CCD0D0-0C20-4BC5-81E2-606D6DA005DA}" srcOrd="11" destOrd="0" presId="urn:microsoft.com/office/officeart/2008/layout/VerticalCurvedList"/>
    <dgm:cxn modelId="{042DF940-72DC-47FC-9566-FCC0C29A2C51}" type="presParOf" srcId="{34154A57-29AE-4436-9320-A1CD5B602A80}" destId="{A4942DA4-4B66-486C-9769-2C660021BD66}" srcOrd="12" destOrd="0" presId="urn:microsoft.com/office/officeart/2008/layout/VerticalCurvedList"/>
    <dgm:cxn modelId="{F783FB62-A47F-4974-99FD-87E869635E62}" type="presParOf" srcId="{A4942DA4-4B66-486C-9769-2C660021BD66}" destId="{59FB6B6A-55DE-42A5-91A3-5E2E593C20A1}" srcOrd="0" destOrd="0" presId="urn:microsoft.com/office/officeart/2008/layout/VerticalCurvedList"/>
    <dgm:cxn modelId="{101DE30F-CCA3-44D1-914B-FEC2A68B96AC}" type="presParOf" srcId="{34154A57-29AE-4436-9320-A1CD5B602A80}" destId="{0C5BAEF3-968E-44CE-8843-9667092E9047}" srcOrd="13" destOrd="0" presId="urn:microsoft.com/office/officeart/2008/layout/VerticalCurvedList"/>
    <dgm:cxn modelId="{B678280E-3FB5-4C53-80C8-8ADC797128A4}" type="presParOf" srcId="{34154A57-29AE-4436-9320-A1CD5B602A80}" destId="{5B6999B4-A85A-4429-BCA3-DE07EA6EAE71}" srcOrd="14" destOrd="0" presId="urn:microsoft.com/office/officeart/2008/layout/VerticalCurvedList"/>
    <dgm:cxn modelId="{8E15D8C6-7DCD-4187-BCC1-69610BBB45E1}" type="presParOf" srcId="{5B6999B4-A85A-4429-BCA3-DE07EA6EAE71}" destId="{EFFE2B69-972D-4627-A366-8EE63335E26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FA3705-A8CC-4667-B9B2-D95333A7BF80}"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IN"/>
        </a:p>
      </dgm:t>
    </dgm:pt>
    <dgm:pt modelId="{46BCBA9C-3DBF-49B9-B895-D6BF25DDA29B}">
      <dgm:prSet phldrT="[Text]"/>
      <dgm:spPr/>
      <dgm:t>
        <a:bodyPr/>
        <a:lstStyle/>
        <a:p>
          <a:r>
            <a:rPr lang="en-US" b="1" dirty="0"/>
            <a:t>  Proposed Agriculture Device With Integrated Sensors</a:t>
          </a:r>
          <a:endParaRPr lang="en-IN" dirty="0"/>
        </a:p>
      </dgm:t>
    </dgm:pt>
    <dgm:pt modelId="{63DDA02E-75A0-4A6A-9E44-9E381C64B37E}" type="parTrans" cxnId="{D63DA4F9-68C5-4AAD-904C-2466E945AB09}">
      <dgm:prSet/>
      <dgm:spPr/>
      <dgm:t>
        <a:bodyPr/>
        <a:lstStyle/>
        <a:p>
          <a:endParaRPr lang="en-IN" dirty="0"/>
        </a:p>
      </dgm:t>
    </dgm:pt>
    <dgm:pt modelId="{A31B4E35-5796-4797-8159-9A2F720304AA}" type="sibTrans" cxnId="{D63DA4F9-68C5-4AAD-904C-2466E945AB09}">
      <dgm:prSet/>
      <dgm:spPr/>
      <dgm:t>
        <a:bodyPr/>
        <a:lstStyle/>
        <a:p>
          <a:endParaRPr lang="en-IN" dirty="0"/>
        </a:p>
      </dgm:t>
    </dgm:pt>
    <dgm:pt modelId="{2A637A84-B812-4C86-AAA5-5A7B69E93094}">
      <dgm:prSet/>
      <dgm:spPr/>
      <dgm:t>
        <a:bodyPr/>
        <a:lstStyle/>
        <a:p>
          <a:r>
            <a:rPr lang="en-US" b="1" dirty="0"/>
            <a:t>  pH, Moisture, Conductivity, NPK Sensors</a:t>
          </a:r>
          <a:endParaRPr lang="en-IN" b="1" dirty="0"/>
        </a:p>
      </dgm:t>
    </dgm:pt>
    <dgm:pt modelId="{0D4B9FB3-54C7-44E2-B563-E67A498A377D}" type="parTrans" cxnId="{FB756560-41F4-4B38-B56D-48F8DE22D4B4}">
      <dgm:prSet/>
      <dgm:spPr/>
      <dgm:t>
        <a:bodyPr/>
        <a:lstStyle/>
        <a:p>
          <a:endParaRPr lang="en-IN" dirty="0"/>
        </a:p>
      </dgm:t>
    </dgm:pt>
    <dgm:pt modelId="{67ED79FE-3E16-4130-AF88-B959388F23D5}" type="sibTrans" cxnId="{FB756560-41F4-4B38-B56D-48F8DE22D4B4}">
      <dgm:prSet/>
      <dgm:spPr/>
      <dgm:t>
        <a:bodyPr/>
        <a:lstStyle/>
        <a:p>
          <a:endParaRPr lang="en-IN" dirty="0"/>
        </a:p>
      </dgm:t>
    </dgm:pt>
    <dgm:pt modelId="{E70C5C4C-2C67-4097-952C-BE93F593107B}">
      <dgm:prSet/>
      <dgm:spPr/>
      <dgm:t>
        <a:bodyPr/>
        <a:lstStyle/>
        <a:p>
          <a:r>
            <a:rPr lang="en-IN" b="1" dirty="0"/>
            <a:t>  Portability, User Friendliness, Sensor Integration</a:t>
          </a:r>
        </a:p>
      </dgm:t>
    </dgm:pt>
    <dgm:pt modelId="{49AB84FC-EB7E-48EE-ADE3-7FA324550705}" type="parTrans" cxnId="{6456B1C4-47D1-490B-88F3-80816E12A345}">
      <dgm:prSet/>
      <dgm:spPr/>
      <dgm:t>
        <a:bodyPr/>
        <a:lstStyle/>
        <a:p>
          <a:endParaRPr lang="en-IN" dirty="0"/>
        </a:p>
      </dgm:t>
    </dgm:pt>
    <dgm:pt modelId="{222F7C51-A386-4264-8616-06EBF01AC064}" type="sibTrans" cxnId="{6456B1C4-47D1-490B-88F3-80816E12A345}">
      <dgm:prSet/>
      <dgm:spPr/>
      <dgm:t>
        <a:bodyPr/>
        <a:lstStyle/>
        <a:p>
          <a:endParaRPr lang="en-IN" dirty="0"/>
        </a:p>
      </dgm:t>
    </dgm:pt>
    <dgm:pt modelId="{B411F481-1709-4B0F-8B76-5FD991B2E6E6}">
      <dgm:prSet/>
      <dgm:spPr/>
      <dgm:t>
        <a:bodyPr/>
        <a:lstStyle/>
        <a:p>
          <a:r>
            <a:rPr lang="en-US" b="1" dirty="0"/>
            <a:t>  Real Time Readings Via Mixed Soil Water Sample</a:t>
          </a:r>
          <a:endParaRPr lang="en-IN" b="1" dirty="0"/>
        </a:p>
      </dgm:t>
    </dgm:pt>
    <dgm:pt modelId="{FF005768-5F36-4819-A900-1E751641EAA8}" type="parTrans" cxnId="{B7969E7E-B9C5-4943-96F9-0CB34F7C4828}">
      <dgm:prSet/>
      <dgm:spPr/>
      <dgm:t>
        <a:bodyPr/>
        <a:lstStyle/>
        <a:p>
          <a:endParaRPr lang="en-IN" dirty="0"/>
        </a:p>
      </dgm:t>
    </dgm:pt>
    <dgm:pt modelId="{7F1BF790-36CF-470F-9438-66BA13ABCB89}" type="sibTrans" cxnId="{B7969E7E-B9C5-4943-96F9-0CB34F7C4828}">
      <dgm:prSet/>
      <dgm:spPr/>
      <dgm:t>
        <a:bodyPr/>
        <a:lstStyle/>
        <a:p>
          <a:endParaRPr lang="en-IN" dirty="0"/>
        </a:p>
      </dgm:t>
    </dgm:pt>
    <dgm:pt modelId="{B6D67807-542D-493B-B657-D855F2E43407}">
      <dgm:prSet/>
      <dgm:spPr/>
      <dgm:t>
        <a:bodyPr/>
        <a:lstStyle/>
        <a:p>
          <a:r>
            <a:rPr lang="en-US" b="1" dirty="0"/>
            <a:t>  Cost Effective Alternative To Lab Testing</a:t>
          </a:r>
          <a:endParaRPr lang="en-IN" b="1" dirty="0"/>
        </a:p>
      </dgm:t>
    </dgm:pt>
    <dgm:pt modelId="{6A649DD3-BDB5-46F8-980E-5E57357F78DE}" type="parTrans" cxnId="{614F5606-1E65-4006-AB35-3C160E80A6E9}">
      <dgm:prSet/>
      <dgm:spPr/>
      <dgm:t>
        <a:bodyPr/>
        <a:lstStyle/>
        <a:p>
          <a:endParaRPr lang="en-IN" dirty="0"/>
        </a:p>
      </dgm:t>
    </dgm:pt>
    <dgm:pt modelId="{511058AC-ED5D-4E3D-9303-040171950603}" type="sibTrans" cxnId="{614F5606-1E65-4006-AB35-3C160E80A6E9}">
      <dgm:prSet/>
      <dgm:spPr/>
      <dgm:t>
        <a:bodyPr/>
        <a:lstStyle/>
        <a:p>
          <a:endParaRPr lang="en-IN" dirty="0"/>
        </a:p>
      </dgm:t>
    </dgm:pt>
    <dgm:pt modelId="{2F8213F8-A978-4524-83A2-D29A3B955925}">
      <dgm:prSet/>
      <dgm:spPr/>
      <dgm:t>
        <a:bodyPr/>
        <a:lstStyle/>
        <a:p>
          <a:r>
            <a:rPr lang="en-US" b="1" dirty="0"/>
            <a:t>  Additional Features: Data Logging, Wireless Connectivity</a:t>
          </a:r>
          <a:endParaRPr lang="en-IN" b="1" dirty="0"/>
        </a:p>
      </dgm:t>
    </dgm:pt>
    <dgm:pt modelId="{2137849C-BB6C-400F-8600-459539B3C196}" type="parTrans" cxnId="{5E2A340A-F75F-48A4-8846-EB814D100A3E}">
      <dgm:prSet/>
      <dgm:spPr/>
      <dgm:t>
        <a:bodyPr/>
        <a:lstStyle/>
        <a:p>
          <a:endParaRPr lang="en-IN" dirty="0"/>
        </a:p>
      </dgm:t>
    </dgm:pt>
    <dgm:pt modelId="{5F612650-DAA5-4FF0-9A68-5DF457955AD2}" type="sibTrans" cxnId="{5E2A340A-F75F-48A4-8846-EB814D100A3E}">
      <dgm:prSet/>
      <dgm:spPr/>
      <dgm:t>
        <a:bodyPr/>
        <a:lstStyle/>
        <a:p>
          <a:endParaRPr lang="en-IN" dirty="0"/>
        </a:p>
      </dgm:t>
    </dgm:pt>
    <dgm:pt modelId="{BB137743-DA4B-422D-A423-CBB8008B4113}">
      <dgm:prSet/>
      <dgm:spPr/>
      <dgm:t>
        <a:bodyPr/>
        <a:lstStyle/>
        <a:p>
          <a:r>
            <a:rPr lang="en-US" b="1" dirty="0"/>
            <a:t>  Soil Condition Tracking, Data Driven Decisions</a:t>
          </a:r>
          <a:endParaRPr lang="en-IN" b="1" dirty="0"/>
        </a:p>
      </dgm:t>
    </dgm:pt>
    <dgm:pt modelId="{D572383A-30A5-4775-8C95-1F37A959B794}" type="parTrans" cxnId="{B038FBEF-8EAF-42AF-9C76-444BB527AD7D}">
      <dgm:prSet/>
      <dgm:spPr/>
      <dgm:t>
        <a:bodyPr/>
        <a:lstStyle/>
        <a:p>
          <a:endParaRPr lang="en-IN" dirty="0"/>
        </a:p>
      </dgm:t>
    </dgm:pt>
    <dgm:pt modelId="{00800D7B-6B8A-48B5-B699-00CF28C6E125}" type="sibTrans" cxnId="{B038FBEF-8EAF-42AF-9C76-444BB527AD7D}">
      <dgm:prSet/>
      <dgm:spPr/>
      <dgm:t>
        <a:bodyPr/>
        <a:lstStyle/>
        <a:p>
          <a:endParaRPr lang="en-IN" dirty="0"/>
        </a:p>
      </dgm:t>
    </dgm:pt>
    <dgm:pt modelId="{0F776631-559E-4FF9-AFAB-5FDF1C6E50F5}">
      <dgm:prSet/>
      <dgm:spPr/>
      <dgm:t>
        <a:bodyPr/>
        <a:lstStyle/>
        <a:p>
          <a:r>
            <a:rPr lang="en-IN" b="1" dirty="0"/>
            <a:t>  Optimization Of Agricultural Practices</a:t>
          </a:r>
        </a:p>
      </dgm:t>
    </dgm:pt>
    <dgm:pt modelId="{A2BCDE45-2AEE-4608-9447-C2D96AB74122}" type="parTrans" cxnId="{76B87EA5-A452-4952-9E06-AA23C120EBC9}">
      <dgm:prSet/>
      <dgm:spPr/>
      <dgm:t>
        <a:bodyPr/>
        <a:lstStyle/>
        <a:p>
          <a:endParaRPr lang="en-IN" dirty="0"/>
        </a:p>
      </dgm:t>
    </dgm:pt>
    <dgm:pt modelId="{1CE4411C-EFC3-4BC4-8145-2222CCC849D7}" type="sibTrans" cxnId="{76B87EA5-A452-4952-9E06-AA23C120EBC9}">
      <dgm:prSet/>
      <dgm:spPr/>
      <dgm:t>
        <a:bodyPr/>
        <a:lstStyle/>
        <a:p>
          <a:endParaRPr lang="en-IN" dirty="0"/>
        </a:p>
      </dgm:t>
    </dgm:pt>
    <dgm:pt modelId="{B59365E7-B05B-4171-AD32-E60FB4BEBA5B}" type="pres">
      <dgm:prSet presAssocID="{4AFA3705-A8CC-4667-B9B2-D95333A7BF80}" presName="diagram" presStyleCnt="0">
        <dgm:presLayoutVars>
          <dgm:dir/>
          <dgm:resizeHandles val="exact"/>
        </dgm:presLayoutVars>
      </dgm:prSet>
      <dgm:spPr/>
    </dgm:pt>
    <dgm:pt modelId="{DB485D6F-93EB-48EE-9215-09925BC92687}" type="pres">
      <dgm:prSet presAssocID="{46BCBA9C-3DBF-49B9-B895-D6BF25DDA29B}" presName="node" presStyleLbl="node1" presStyleIdx="0" presStyleCnt="8">
        <dgm:presLayoutVars>
          <dgm:bulletEnabled val="1"/>
        </dgm:presLayoutVars>
      </dgm:prSet>
      <dgm:spPr/>
    </dgm:pt>
    <dgm:pt modelId="{00EF1C28-DF57-4BC2-A503-365E6196B310}" type="pres">
      <dgm:prSet presAssocID="{A31B4E35-5796-4797-8159-9A2F720304AA}" presName="sibTrans" presStyleCnt="0"/>
      <dgm:spPr/>
    </dgm:pt>
    <dgm:pt modelId="{D663C447-E116-4C58-B335-6C9CD653E8FE}" type="pres">
      <dgm:prSet presAssocID="{2A637A84-B812-4C86-AAA5-5A7B69E93094}" presName="node" presStyleLbl="node1" presStyleIdx="1" presStyleCnt="8">
        <dgm:presLayoutVars>
          <dgm:bulletEnabled val="1"/>
        </dgm:presLayoutVars>
      </dgm:prSet>
      <dgm:spPr/>
    </dgm:pt>
    <dgm:pt modelId="{9256E6DF-E463-4514-AE68-5AAF27A51DC3}" type="pres">
      <dgm:prSet presAssocID="{67ED79FE-3E16-4130-AF88-B959388F23D5}" presName="sibTrans" presStyleCnt="0"/>
      <dgm:spPr/>
    </dgm:pt>
    <dgm:pt modelId="{1603DD9C-DFC2-478C-A8CD-64024F4AA0EE}" type="pres">
      <dgm:prSet presAssocID="{E70C5C4C-2C67-4097-952C-BE93F593107B}" presName="node" presStyleLbl="node1" presStyleIdx="2" presStyleCnt="8">
        <dgm:presLayoutVars>
          <dgm:bulletEnabled val="1"/>
        </dgm:presLayoutVars>
      </dgm:prSet>
      <dgm:spPr/>
    </dgm:pt>
    <dgm:pt modelId="{795F5C2C-FD77-4DDB-97C6-C526A4EAD6A4}" type="pres">
      <dgm:prSet presAssocID="{222F7C51-A386-4264-8616-06EBF01AC064}" presName="sibTrans" presStyleCnt="0"/>
      <dgm:spPr/>
    </dgm:pt>
    <dgm:pt modelId="{5CC8BA31-95F4-41FA-A0D7-C549EEB57DA3}" type="pres">
      <dgm:prSet presAssocID="{B411F481-1709-4B0F-8B76-5FD991B2E6E6}" presName="node" presStyleLbl="node1" presStyleIdx="3" presStyleCnt="8">
        <dgm:presLayoutVars>
          <dgm:bulletEnabled val="1"/>
        </dgm:presLayoutVars>
      </dgm:prSet>
      <dgm:spPr/>
    </dgm:pt>
    <dgm:pt modelId="{B039C4E9-F727-47E9-B43A-5BB73BEFE572}" type="pres">
      <dgm:prSet presAssocID="{7F1BF790-36CF-470F-9438-66BA13ABCB89}" presName="sibTrans" presStyleCnt="0"/>
      <dgm:spPr/>
    </dgm:pt>
    <dgm:pt modelId="{20FC20E2-E070-4710-A291-0E7DD7281E63}" type="pres">
      <dgm:prSet presAssocID="{B6D67807-542D-493B-B657-D855F2E43407}" presName="node" presStyleLbl="node1" presStyleIdx="4" presStyleCnt="8">
        <dgm:presLayoutVars>
          <dgm:bulletEnabled val="1"/>
        </dgm:presLayoutVars>
      </dgm:prSet>
      <dgm:spPr/>
    </dgm:pt>
    <dgm:pt modelId="{5B61ABE6-51AD-46F5-91F3-9F2E3AAB92F1}" type="pres">
      <dgm:prSet presAssocID="{511058AC-ED5D-4E3D-9303-040171950603}" presName="sibTrans" presStyleCnt="0"/>
      <dgm:spPr/>
    </dgm:pt>
    <dgm:pt modelId="{9F51854E-ABC5-4D8B-9855-BC042064AC49}" type="pres">
      <dgm:prSet presAssocID="{2F8213F8-A978-4524-83A2-D29A3B955925}" presName="node" presStyleLbl="node1" presStyleIdx="5" presStyleCnt="8">
        <dgm:presLayoutVars>
          <dgm:bulletEnabled val="1"/>
        </dgm:presLayoutVars>
      </dgm:prSet>
      <dgm:spPr/>
    </dgm:pt>
    <dgm:pt modelId="{A0C04578-4772-4006-B5E7-E6CAACC6B51B}" type="pres">
      <dgm:prSet presAssocID="{5F612650-DAA5-4FF0-9A68-5DF457955AD2}" presName="sibTrans" presStyleCnt="0"/>
      <dgm:spPr/>
    </dgm:pt>
    <dgm:pt modelId="{F13A029C-1EE5-424C-B057-20229C8A2B8E}" type="pres">
      <dgm:prSet presAssocID="{BB137743-DA4B-422D-A423-CBB8008B4113}" presName="node" presStyleLbl="node1" presStyleIdx="6" presStyleCnt="8">
        <dgm:presLayoutVars>
          <dgm:bulletEnabled val="1"/>
        </dgm:presLayoutVars>
      </dgm:prSet>
      <dgm:spPr/>
    </dgm:pt>
    <dgm:pt modelId="{3F4AE4C2-1790-4370-80A2-0A07DD22D7F7}" type="pres">
      <dgm:prSet presAssocID="{00800D7B-6B8A-48B5-B699-00CF28C6E125}" presName="sibTrans" presStyleCnt="0"/>
      <dgm:spPr/>
    </dgm:pt>
    <dgm:pt modelId="{D73BDB20-B2EB-4250-ABBC-A677FC51FD8D}" type="pres">
      <dgm:prSet presAssocID="{0F776631-559E-4FF9-AFAB-5FDF1C6E50F5}" presName="node" presStyleLbl="node1" presStyleIdx="7" presStyleCnt="8">
        <dgm:presLayoutVars>
          <dgm:bulletEnabled val="1"/>
        </dgm:presLayoutVars>
      </dgm:prSet>
      <dgm:spPr/>
    </dgm:pt>
  </dgm:ptLst>
  <dgm:cxnLst>
    <dgm:cxn modelId="{614F5606-1E65-4006-AB35-3C160E80A6E9}" srcId="{4AFA3705-A8CC-4667-B9B2-D95333A7BF80}" destId="{B6D67807-542D-493B-B657-D855F2E43407}" srcOrd="4" destOrd="0" parTransId="{6A649DD3-BDB5-46F8-980E-5E57357F78DE}" sibTransId="{511058AC-ED5D-4E3D-9303-040171950603}"/>
    <dgm:cxn modelId="{5E2A340A-F75F-48A4-8846-EB814D100A3E}" srcId="{4AFA3705-A8CC-4667-B9B2-D95333A7BF80}" destId="{2F8213F8-A978-4524-83A2-D29A3B955925}" srcOrd="5" destOrd="0" parTransId="{2137849C-BB6C-400F-8600-459539B3C196}" sibTransId="{5F612650-DAA5-4FF0-9A68-5DF457955AD2}"/>
    <dgm:cxn modelId="{F34AD211-4E8D-4C52-96ED-ED31DE75C525}" type="presOf" srcId="{B6D67807-542D-493B-B657-D855F2E43407}" destId="{20FC20E2-E070-4710-A291-0E7DD7281E63}" srcOrd="0" destOrd="0" presId="urn:microsoft.com/office/officeart/2005/8/layout/default"/>
    <dgm:cxn modelId="{2859682A-5035-484C-B562-789B0FF5804F}" type="presOf" srcId="{2F8213F8-A978-4524-83A2-D29A3B955925}" destId="{9F51854E-ABC5-4D8B-9855-BC042064AC49}" srcOrd="0" destOrd="0" presId="urn:microsoft.com/office/officeart/2005/8/layout/default"/>
    <dgm:cxn modelId="{FB756560-41F4-4B38-B56D-48F8DE22D4B4}" srcId="{4AFA3705-A8CC-4667-B9B2-D95333A7BF80}" destId="{2A637A84-B812-4C86-AAA5-5A7B69E93094}" srcOrd="1" destOrd="0" parTransId="{0D4B9FB3-54C7-44E2-B563-E67A498A377D}" sibTransId="{67ED79FE-3E16-4130-AF88-B959388F23D5}"/>
    <dgm:cxn modelId="{24E1B37B-E18E-4A73-9626-66F0612955C9}" type="presOf" srcId="{BB137743-DA4B-422D-A423-CBB8008B4113}" destId="{F13A029C-1EE5-424C-B057-20229C8A2B8E}" srcOrd="0" destOrd="0" presId="urn:microsoft.com/office/officeart/2005/8/layout/default"/>
    <dgm:cxn modelId="{B7969E7E-B9C5-4943-96F9-0CB34F7C4828}" srcId="{4AFA3705-A8CC-4667-B9B2-D95333A7BF80}" destId="{B411F481-1709-4B0F-8B76-5FD991B2E6E6}" srcOrd="3" destOrd="0" parTransId="{FF005768-5F36-4819-A900-1E751641EAA8}" sibTransId="{7F1BF790-36CF-470F-9438-66BA13ABCB89}"/>
    <dgm:cxn modelId="{6AA84A80-CDC6-4AEB-A7A7-E8E72AB43897}" type="presOf" srcId="{46BCBA9C-3DBF-49B9-B895-D6BF25DDA29B}" destId="{DB485D6F-93EB-48EE-9215-09925BC92687}" srcOrd="0" destOrd="0" presId="urn:microsoft.com/office/officeart/2005/8/layout/default"/>
    <dgm:cxn modelId="{E23A7B84-1D4E-4BC0-8A56-9597C8C6DB17}" type="presOf" srcId="{2A637A84-B812-4C86-AAA5-5A7B69E93094}" destId="{D663C447-E116-4C58-B335-6C9CD653E8FE}" srcOrd="0" destOrd="0" presId="urn:microsoft.com/office/officeart/2005/8/layout/default"/>
    <dgm:cxn modelId="{05658790-D3A8-4A02-BBC8-39D6F46B4953}" type="presOf" srcId="{4AFA3705-A8CC-4667-B9B2-D95333A7BF80}" destId="{B59365E7-B05B-4171-AD32-E60FB4BEBA5B}" srcOrd="0" destOrd="0" presId="urn:microsoft.com/office/officeart/2005/8/layout/default"/>
    <dgm:cxn modelId="{76B87EA5-A452-4952-9E06-AA23C120EBC9}" srcId="{4AFA3705-A8CC-4667-B9B2-D95333A7BF80}" destId="{0F776631-559E-4FF9-AFAB-5FDF1C6E50F5}" srcOrd="7" destOrd="0" parTransId="{A2BCDE45-2AEE-4608-9447-C2D96AB74122}" sibTransId="{1CE4411C-EFC3-4BC4-8145-2222CCC849D7}"/>
    <dgm:cxn modelId="{E18EBBB3-DD70-4E65-A181-F1BBA6438B2D}" type="presOf" srcId="{B411F481-1709-4B0F-8B76-5FD991B2E6E6}" destId="{5CC8BA31-95F4-41FA-A0D7-C549EEB57DA3}" srcOrd="0" destOrd="0" presId="urn:microsoft.com/office/officeart/2005/8/layout/default"/>
    <dgm:cxn modelId="{6456B1C4-47D1-490B-88F3-80816E12A345}" srcId="{4AFA3705-A8CC-4667-B9B2-D95333A7BF80}" destId="{E70C5C4C-2C67-4097-952C-BE93F593107B}" srcOrd="2" destOrd="0" parTransId="{49AB84FC-EB7E-48EE-ADE3-7FA324550705}" sibTransId="{222F7C51-A386-4264-8616-06EBF01AC064}"/>
    <dgm:cxn modelId="{E158EFDD-2997-470C-A9F1-0853BD8341E9}" type="presOf" srcId="{E70C5C4C-2C67-4097-952C-BE93F593107B}" destId="{1603DD9C-DFC2-478C-A8CD-64024F4AA0EE}" srcOrd="0" destOrd="0" presId="urn:microsoft.com/office/officeart/2005/8/layout/default"/>
    <dgm:cxn modelId="{B038FBEF-8EAF-42AF-9C76-444BB527AD7D}" srcId="{4AFA3705-A8CC-4667-B9B2-D95333A7BF80}" destId="{BB137743-DA4B-422D-A423-CBB8008B4113}" srcOrd="6" destOrd="0" parTransId="{D572383A-30A5-4775-8C95-1F37A959B794}" sibTransId="{00800D7B-6B8A-48B5-B699-00CF28C6E125}"/>
    <dgm:cxn modelId="{71B54AF7-8504-4E9A-83D3-C9E62EB45DFF}" type="presOf" srcId="{0F776631-559E-4FF9-AFAB-5FDF1C6E50F5}" destId="{D73BDB20-B2EB-4250-ABBC-A677FC51FD8D}" srcOrd="0" destOrd="0" presId="urn:microsoft.com/office/officeart/2005/8/layout/default"/>
    <dgm:cxn modelId="{D63DA4F9-68C5-4AAD-904C-2466E945AB09}" srcId="{4AFA3705-A8CC-4667-B9B2-D95333A7BF80}" destId="{46BCBA9C-3DBF-49B9-B895-D6BF25DDA29B}" srcOrd="0" destOrd="0" parTransId="{63DDA02E-75A0-4A6A-9E44-9E381C64B37E}" sibTransId="{A31B4E35-5796-4797-8159-9A2F720304AA}"/>
    <dgm:cxn modelId="{9CAD2853-981D-4495-AF6D-A409A3501EE6}" type="presParOf" srcId="{B59365E7-B05B-4171-AD32-E60FB4BEBA5B}" destId="{DB485D6F-93EB-48EE-9215-09925BC92687}" srcOrd="0" destOrd="0" presId="urn:microsoft.com/office/officeart/2005/8/layout/default"/>
    <dgm:cxn modelId="{107DDE50-C907-4247-AEDC-2EF7C7744A5F}" type="presParOf" srcId="{B59365E7-B05B-4171-AD32-E60FB4BEBA5B}" destId="{00EF1C28-DF57-4BC2-A503-365E6196B310}" srcOrd="1" destOrd="0" presId="urn:microsoft.com/office/officeart/2005/8/layout/default"/>
    <dgm:cxn modelId="{FCD2BC12-D51E-47C8-872E-CCBB3C4B7FC4}" type="presParOf" srcId="{B59365E7-B05B-4171-AD32-E60FB4BEBA5B}" destId="{D663C447-E116-4C58-B335-6C9CD653E8FE}" srcOrd="2" destOrd="0" presId="urn:microsoft.com/office/officeart/2005/8/layout/default"/>
    <dgm:cxn modelId="{361C3379-BF8A-41A0-B16D-4A950E6C677E}" type="presParOf" srcId="{B59365E7-B05B-4171-AD32-E60FB4BEBA5B}" destId="{9256E6DF-E463-4514-AE68-5AAF27A51DC3}" srcOrd="3" destOrd="0" presId="urn:microsoft.com/office/officeart/2005/8/layout/default"/>
    <dgm:cxn modelId="{983E499D-DD08-4CB3-9C4A-128FFE63A016}" type="presParOf" srcId="{B59365E7-B05B-4171-AD32-E60FB4BEBA5B}" destId="{1603DD9C-DFC2-478C-A8CD-64024F4AA0EE}" srcOrd="4" destOrd="0" presId="urn:microsoft.com/office/officeart/2005/8/layout/default"/>
    <dgm:cxn modelId="{C590274A-EB06-4ADC-9C36-6B4523DC4E0A}" type="presParOf" srcId="{B59365E7-B05B-4171-AD32-E60FB4BEBA5B}" destId="{795F5C2C-FD77-4DDB-97C6-C526A4EAD6A4}" srcOrd="5" destOrd="0" presId="urn:microsoft.com/office/officeart/2005/8/layout/default"/>
    <dgm:cxn modelId="{3FD6345A-75FB-4CF4-BE1E-4198DD347671}" type="presParOf" srcId="{B59365E7-B05B-4171-AD32-E60FB4BEBA5B}" destId="{5CC8BA31-95F4-41FA-A0D7-C549EEB57DA3}" srcOrd="6" destOrd="0" presId="urn:microsoft.com/office/officeart/2005/8/layout/default"/>
    <dgm:cxn modelId="{5EBC7E90-3354-47BD-9AEC-3D40C51CA083}" type="presParOf" srcId="{B59365E7-B05B-4171-AD32-E60FB4BEBA5B}" destId="{B039C4E9-F727-47E9-B43A-5BB73BEFE572}" srcOrd="7" destOrd="0" presId="urn:microsoft.com/office/officeart/2005/8/layout/default"/>
    <dgm:cxn modelId="{12F9E413-3F47-419C-A981-06C7CAE5EBA0}" type="presParOf" srcId="{B59365E7-B05B-4171-AD32-E60FB4BEBA5B}" destId="{20FC20E2-E070-4710-A291-0E7DD7281E63}" srcOrd="8" destOrd="0" presId="urn:microsoft.com/office/officeart/2005/8/layout/default"/>
    <dgm:cxn modelId="{1D778C74-0D55-41F4-87D0-5B63995F6446}" type="presParOf" srcId="{B59365E7-B05B-4171-AD32-E60FB4BEBA5B}" destId="{5B61ABE6-51AD-46F5-91F3-9F2E3AAB92F1}" srcOrd="9" destOrd="0" presId="urn:microsoft.com/office/officeart/2005/8/layout/default"/>
    <dgm:cxn modelId="{9807E72B-0F19-4152-800F-FE2227ADD683}" type="presParOf" srcId="{B59365E7-B05B-4171-AD32-E60FB4BEBA5B}" destId="{9F51854E-ABC5-4D8B-9855-BC042064AC49}" srcOrd="10" destOrd="0" presId="urn:microsoft.com/office/officeart/2005/8/layout/default"/>
    <dgm:cxn modelId="{39ECAD13-49FE-4D65-A735-EADE1CC559C0}" type="presParOf" srcId="{B59365E7-B05B-4171-AD32-E60FB4BEBA5B}" destId="{A0C04578-4772-4006-B5E7-E6CAACC6B51B}" srcOrd="11" destOrd="0" presId="urn:microsoft.com/office/officeart/2005/8/layout/default"/>
    <dgm:cxn modelId="{1A59A4F6-30F0-4197-8BAA-C6F5CC3398EE}" type="presParOf" srcId="{B59365E7-B05B-4171-AD32-E60FB4BEBA5B}" destId="{F13A029C-1EE5-424C-B057-20229C8A2B8E}" srcOrd="12" destOrd="0" presId="urn:microsoft.com/office/officeart/2005/8/layout/default"/>
    <dgm:cxn modelId="{1B9FE09B-9045-4E7D-9DAE-CBF1CA87A370}" type="presParOf" srcId="{B59365E7-B05B-4171-AD32-E60FB4BEBA5B}" destId="{3F4AE4C2-1790-4370-80A2-0A07DD22D7F7}" srcOrd="13" destOrd="0" presId="urn:microsoft.com/office/officeart/2005/8/layout/default"/>
    <dgm:cxn modelId="{384212FB-BBDE-4021-95C4-4996053FC523}" type="presParOf" srcId="{B59365E7-B05B-4171-AD32-E60FB4BEBA5B}" destId="{D73BDB20-B2EB-4250-ABBC-A677FC51FD8D}"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8E1864-9C99-4F04-961C-36C940C3BBA2}" type="doc">
      <dgm:prSet loTypeId="urn:microsoft.com/office/officeart/2011/layout/HexagonRadial" loCatId="cycle" qsTypeId="urn:microsoft.com/office/officeart/2005/8/quickstyle/3d2" qsCatId="3D" csTypeId="urn:microsoft.com/office/officeart/2005/8/colors/colorful1" csCatId="colorful" phldr="1"/>
      <dgm:spPr/>
      <dgm:t>
        <a:bodyPr/>
        <a:lstStyle/>
        <a:p>
          <a:endParaRPr lang="en-IN"/>
        </a:p>
      </dgm:t>
    </dgm:pt>
    <dgm:pt modelId="{DC59F6CD-F5F8-4DFB-83D9-212369B84029}">
      <dgm:prSet phldrT="[Text]" custT="1"/>
      <dgm:spPr/>
      <dgm:t>
        <a:bodyPr/>
        <a:lstStyle/>
        <a:p>
          <a:r>
            <a:rPr lang="en-US" sz="1800" b="1" dirty="0"/>
            <a:t>Target Beneficiaries </a:t>
          </a:r>
          <a:endParaRPr lang="en-IN" sz="1800" dirty="0"/>
        </a:p>
      </dgm:t>
    </dgm:pt>
    <dgm:pt modelId="{43C14FEA-F715-4D8A-9906-DB7567164C92}" type="parTrans" cxnId="{9757E4EE-8BDE-426C-9595-A16E36A3DF93}">
      <dgm:prSet/>
      <dgm:spPr/>
      <dgm:t>
        <a:bodyPr/>
        <a:lstStyle/>
        <a:p>
          <a:endParaRPr lang="en-IN" sz="2400"/>
        </a:p>
      </dgm:t>
    </dgm:pt>
    <dgm:pt modelId="{C1CD466E-9BB1-4AE3-8084-3EB59F83BD3E}" type="sibTrans" cxnId="{9757E4EE-8BDE-426C-9595-A16E36A3DF93}">
      <dgm:prSet/>
      <dgm:spPr/>
      <dgm:t>
        <a:bodyPr/>
        <a:lstStyle/>
        <a:p>
          <a:endParaRPr lang="en-IN" sz="2400"/>
        </a:p>
      </dgm:t>
    </dgm:pt>
    <dgm:pt modelId="{2FD780AA-BBA0-495E-B27B-5ED8E8E3DC0D}">
      <dgm:prSet phldrT="[Text]" custT="1"/>
      <dgm:spPr/>
      <dgm:t>
        <a:bodyPr/>
        <a:lstStyle/>
        <a:p>
          <a:r>
            <a:rPr lang="en-US" sz="1600" b="1" dirty="0"/>
            <a:t>Farmers</a:t>
          </a:r>
          <a:endParaRPr lang="en-IN" sz="1600" dirty="0"/>
        </a:p>
      </dgm:t>
    </dgm:pt>
    <dgm:pt modelId="{E6521DB4-30CF-4F05-BC7C-E93E93823EE9}" type="parTrans" cxnId="{10D54080-7802-48A8-A337-20ED10C7C567}">
      <dgm:prSet/>
      <dgm:spPr/>
      <dgm:t>
        <a:bodyPr/>
        <a:lstStyle/>
        <a:p>
          <a:endParaRPr lang="en-IN" sz="2400"/>
        </a:p>
      </dgm:t>
    </dgm:pt>
    <dgm:pt modelId="{1C0F04BD-7607-4471-AA28-3B3C1A0F39EE}" type="sibTrans" cxnId="{10D54080-7802-48A8-A337-20ED10C7C567}">
      <dgm:prSet/>
      <dgm:spPr/>
      <dgm:t>
        <a:bodyPr/>
        <a:lstStyle/>
        <a:p>
          <a:endParaRPr lang="en-IN" sz="2400"/>
        </a:p>
      </dgm:t>
    </dgm:pt>
    <dgm:pt modelId="{CC31F9EE-B690-4941-83D4-94D6676EE968}">
      <dgm:prSet phldrT="[Text]" custT="1"/>
      <dgm:spPr/>
      <dgm:t>
        <a:bodyPr/>
        <a:lstStyle/>
        <a:p>
          <a:r>
            <a:rPr lang="en-US" sz="1600" b="1" dirty="0"/>
            <a:t>Agricultural Consultants</a:t>
          </a:r>
          <a:endParaRPr lang="en-IN" sz="1600" dirty="0"/>
        </a:p>
      </dgm:t>
    </dgm:pt>
    <dgm:pt modelId="{0736326A-BF6F-49C1-86FC-22F5EBA07E16}" type="parTrans" cxnId="{8403CE31-55C7-4A14-8C1A-0D23B54E772F}">
      <dgm:prSet/>
      <dgm:spPr/>
      <dgm:t>
        <a:bodyPr/>
        <a:lstStyle/>
        <a:p>
          <a:endParaRPr lang="en-IN" sz="2400"/>
        </a:p>
      </dgm:t>
    </dgm:pt>
    <dgm:pt modelId="{CC62E8E8-2250-45A7-982C-243675DA6026}" type="sibTrans" cxnId="{8403CE31-55C7-4A14-8C1A-0D23B54E772F}">
      <dgm:prSet/>
      <dgm:spPr/>
      <dgm:t>
        <a:bodyPr/>
        <a:lstStyle/>
        <a:p>
          <a:endParaRPr lang="en-IN" sz="2400"/>
        </a:p>
      </dgm:t>
    </dgm:pt>
    <dgm:pt modelId="{A806B2B5-1E0B-4635-8AFB-F5303442D592}">
      <dgm:prSet phldrT="[Text]" custT="1"/>
      <dgm:spPr/>
      <dgm:t>
        <a:bodyPr/>
        <a:lstStyle/>
        <a:p>
          <a:r>
            <a:rPr lang="en-US" sz="1600" b="1" dirty="0"/>
            <a:t>Agricultural Researchers</a:t>
          </a:r>
          <a:endParaRPr lang="en-IN" sz="1600" dirty="0"/>
        </a:p>
      </dgm:t>
    </dgm:pt>
    <dgm:pt modelId="{3224165C-7DA8-43E6-8F3A-53C73FD88F0A}" type="parTrans" cxnId="{89762B4B-BC61-44C5-90F3-1ABD1924435D}">
      <dgm:prSet/>
      <dgm:spPr/>
      <dgm:t>
        <a:bodyPr/>
        <a:lstStyle/>
        <a:p>
          <a:endParaRPr lang="en-IN" sz="2400"/>
        </a:p>
      </dgm:t>
    </dgm:pt>
    <dgm:pt modelId="{61B304FD-5301-4064-8F89-E09072B0B638}" type="sibTrans" cxnId="{89762B4B-BC61-44C5-90F3-1ABD1924435D}">
      <dgm:prSet/>
      <dgm:spPr/>
      <dgm:t>
        <a:bodyPr/>
        <a:lstStyle/>
        <a:p>
          <a:endParaRPr lang="en-IN" sz="2400"/>
        </a:p>
      </dgm:t>
    </dgm:pt>
    <dgm:pt modelId="{0A853B76-D70A-40D1-9514-593F3074B655}">
      <dgm:prSet phldrT="[Text]" custT="1"/>
      <dgm:spPr/>
      <dgm:t>
        <a:bodyPr/>
        <a:lstStyle/>
        <a:p>
          <a:r>
            <a:rPr lang="en-US" sz="1600" b="1" dirty="0"/>
            <a:t>Agricultural Extension Services</a:t>
          </a:r>
          <a:endParaRPr lang="en-IN" sz="1600" dirty="0"/>
        </a:p>
      </dgm:t>
    </dgm:pt>
    <dgm:pt modelId="{43C1FE08-1212-4719-96D1-0578A2A5C5C2}" type="parTrans" cxnId="{8D290A62-0855-4CD9-BFFE-5C8D105350C9}">
      <dgm:prSet/>
      <dgm:spPr/>
      <dgm:t>
        <a:bodyPr/>
        <a:lstStyle/>
        <a:p>
          <a:endParaRPr lang="en-IN" sz="2400"/>
        </a:p>
      </dgm:t>
    </dgm:pt>
    <dgm:pt modelId="{F5889676-40E3-4A33-B816-FBBF8ECA3BB0}" type="sibTrans" cxnId="{8D290A62-0855-4CD9-BFFE-5C8D105350C9}">
      <dgm:prSet/>
      <dgm:spPr/>
      <dgm:t>
        <a:bodyPr/>
        <a:lstStyle/>
        <a:p>
          <a:endParaRPr lang="en-IN" sz="2400"/>
        </a:p>
      </dgm:t>
    </dgm:pt>
    <dgm:pt modelId="{AD378526-4689-47EB-891D-62DD588CD141}">
      <dgm:prSet phldrT="[Text]" custT="1"/>
      <dgm:spPr/>
      <dgm:t>
        <a:bodyPr/>
        <a:lstStyle/>
        <a:p>
          <a:r>
            <a:rPr lang="en-US" sz="1600" b="1" dirty="0"/>
            <a:t>Environmental Conservation Organizations</a:t>
          </a:r>
          <a:endParaRPr lang="en-IN" sz="1600" dirty="0"/>
        </a:p>
      </dgm:t>
    </dgm:pt>
    <dgm:pt modelId="{CEA5E5F7-AD23-4747-B4B8-9C0204680616}" type="parTrans" cxnId="{FB543DE6-3DEB-4C4E-AD28-85A68228BE28}">
      <dgm:prSet/>
      <dgm:spPr/>
      <dgm:t>
        <a:bodyPr/>
        <a:lstStyle/>
        <a:p>
          <a:endParaRPr lang="en-IN" sz="2400"/>
        </a:p>
      </dgm:t>
    </dgm:pt>
    <dgm:pt modelId="{C6163390-C666-4E28-B361-1B0A7A329BA7}" type="sibTrans" cxnId="{FB543DE6-3DEB-4C4E-AD28-85A68228BE28}">
      <dgm:prSet/>
      <dgm:spPr/>
      <dgm:t>
        <a:bodyPr/>
        <a:lstStyle/>
        <a:p>
          <a:endParaRPr lang="en-IN" sz="2400"/>
        </a:p>
      </dgm:t>
    </dgm:pt>
    <dgm:pt modelId="{09B34B09-A550-4CB2-BD45-30E3FFCE611F}">
      <dgm:prSet phldrT="[Text]" custT="1"/>
      <dgm:spPr/>
      <dgm:t>
        <a:bodyPr/>
        <a:lstStyle/>
        <a:p>
          <a:r>
            <a:rPr lang="en-US" sz="1600" b="1" dirty="0"/>
            <a:t>Government Agencies and NGOs</a:t>
          </a:r>
          <a:endParaRPr lang="en-IN" sz="1600" dirty="0"/>
        </a:p>
      </dgm:t>
    </dgm:pt>
    <dgm:pt modelId="{2109866C-E2FF-4462-BA1B-DB10A0BF2183}" type="parTrans" cxnId="{206A9D9C-021F-49FC-B2A0-AF8ADB5AA545}">
      <dgm:prSet/>
      <dgm:spPr/>
      <dgm:t>
        <a:bodyPr/>
        <a:lstStyle/>
        <a:p>
          <a:endParaRPr lang="en-IN" sz="2400"/>
        </a:p>
      </dgm:t>
    </dgm:pt>
    <dgm:pt modelId="{7E8D79E9-0308-4EA5-B4BA-A1E206313075}" type="sibTrans" cxnId="{206A9D9C-021F-49FC-B2A0-AF8ADB5AA545}">
      <dgm:prSet/>
      <dgm:spPr/>
      <dgm:t>
        <a:bodyPr/>
        <a:lstStyle/>
        <a:p>
          <a:endParaRPr lang="en-IN" sz="2400"/>
        </a:p>
      </dgm:t>
    </dgm:pt>
    <dgm:pt modelId="{5C59919B-ADAD-4FF0-AA83-F30066BF748F}" type="pres">
      <dgm:prSet presAssocID="{878E1864-9C99-4F04-961C-36C940C3BBA2}" presName="Name0" presStyleCnt="0">
        <dgm:presLayoutVars>
          <dgm:chMax val="1"/>
          <dgm:chPref val="1"/>
          <dgm:dir/>
          <dgm:animOne val="branch"/>
          <dgm:animLvl val="lvl"/>
        </dgm:presLayoutVars>
      </dgm:prSet>
      <dgm:spPr/>
    </dgm:pt>
    <dgm:pt modelId="{4431C0A2-117C-495B-A585-DD4869E2D86C}" type="pres">
      <dgm:prSet presAssocID="{DC59F6CD-F5F8-4DFB-83D9-212369B84029}" presName="Parent" presStyleLbl="node0" presStyleIdx="0" presStyleCnt="1">
        <dgm:presLayoutVars>
          <dgm:chMax val="6"/>
          <dgm:chPref val="6"/>
        </dgm:presLayoutVars>
      </dgm:prSet>
      <dgm:spPr/>
    </dgm:pt>
    <dgm:pt modelId="{132727FF-D2CC-4E3E-B325-CCAEF264BB79}" type="pres">
      <dgm:prSet presAssocID="{2FD780AA-BBA0-495E-B27B-5ED8E8E3DC0D}" presName="Accent1" presStyleCnt="0"/>
      <dgm:spPr/>
    </dgm:pt>
    <dgm:pt modelId="{2123933E-04A7-4025-8E53-2DEB573E54F5}" type="pres">
      <dgm:prSet presAssocID="{2FD780AA-BBA0-495E-B27B-5ED8E8E3DC0D}" presName="Accent" presStyleLbl="bgShp" presStyleIdx="0" presStyleCnt="6"/>
      <dgm:spPr/>
    </dgm:pt>
    <dgm:pt modelId="{AA7FD545-4686-4407-9428-E0500705F8AC}" type="pres">
      <dgm:prSet presAssocID="{2FD780AA-BBA0-495E-B27B-5ED8E8E3DC0D}" presName="Child1" presStyleLbl="node1" presStyleIdx="0" presStyleCnt="6">
        <dgm:presLayoutVars>
          <dgm:chMax val="0"/>
          <dgm:chPref val="0"/>
          <dgm:bulletEnabled val="1"/>
        </dgm:presLayoutVars>
      </dgm:prSet>
      <dgm:spPr/>
    </dgm:pt>
    <dgm:pt modelId="{855E72E5-4DE0-4537-AC8D-6A9903AEFE45}" type="pres">
      <dgm:prSet presAssocID="{CC31F9EE-B690-4941-83D4-94D6676EE968}" presName="Accent2" presStyleCnt="0"/>
      <dgm:spPr/>
    </dgm:pt>
    <dgm:pt modelId="{2714BE1F-7EAA-41AB-B539-28BC27ECDCEB}" type="pres">
      <dgm:prSet presAssocID="{CC31F9EE-B690-4941-83D4-94D6676EE968}" presName="Accent" presStyleLbl="bgShp" presStyleIdx="1" presStyleCnt="6"/>
      <dgm:spPr/>
    </dgm:pt>
    <dgm:pt modelId="{55C01D01-C599-4489-AD9C-75F4A8BB0414}" type="pres">
      <dgm:prSet presAssocID="{CC31F9EE-B690-4941-83D4-94D6676EE968}" presName="Child2" presStyleLbl="node1" presStyleIdx="1" presStyleCnt="6">
        <dgm:presLayoutVars>
          <dgm:chMax val="0"/>
          <dgm:chPref val="0"/>
          <dgm:bulletEnabled val="1"/>
        </dgm:presLayoutVars>
      </dgm:prSet>
      <dgm:spPr/>
    </dgm:pt>
    <dgm:pt modelId="{4DA159FA-9C05-4A26-A2A0-5A8AC35D21BA}" type="pres">
      <dgm:prSet presAssocID="{A806B2B5-1E0B-4635-8AFB-F5303442D592}" presName="Accent3" presStyleCnt="0"/>
      <dgm:spPr/>
    </dgm:pt>
    <dgm:pt modelId="{EDB32282-5C30-4599-8B9F-2DE4E49126FB}" type="pres">
      <dgm:prSet presAssocID="{A806B2B5-1E0B-4635-8AFB-F5303442D592}" presName="Accent" presStyleLbl="bgShp" presStyleIdx="2" presStyleCnt="6"/>
      <dgm:spPr/>
    </dgm:pt>
    <dgm:pt modelId="{3BB071A6-73A9-40CE-A702-299F1EE6D5EB}" type="pres">
      <dgm:prSet presAssocID="{A806B2B5-1E0B-4635-8AFB-F5303442D592}" presName="Child3" presStyleLbl="node1" presStyleIdx="2" presStyleCnt="6" custScaleX="116152" custLinFactNeighborX="8358" custLinFactNeighborY="966">
        <dgm:presLayoutVars>
          <dgm:chMax val="0"/>
          <dgm:chPref val="0"/>
          <dgm:bulletEnabled val="1"/>
        </dgm:presLayoutVars>
      </dgm:prSet>
      <dgm:spPr/>
    </dgm:pt>
    <dgm:pt modelId="{388E4D34-C61B-4E12-B3E8-854E6D832D24}" type="pres">
      <dgm:prSet presAssocID="{0A853B76-D70A-40D1-9514-593F3074B655}" presName="Accent4" presStyleCnt="0"/>
      <dgm:spPr/>
    </dgm:pt>
    <dgm:pt modelId="{3C425C83-53A4-4F56-80A2-31D6DEE81EE2}" type="pres">
      <dgm:prSet presAssocID="{0A853B76-D70A-40D1-9514-593F3074B655}" presName="Accent" presStyleLbl="bgShp" presStyleIdx="3" presStyleCnt="6"/>
      <dgm:spPr/>
    </dgm:pt>
    <dgm:pt modelId="{1308976E-7341-48CC-B773-4886599158E6}" type="pres">
      <dgm:prSet presAssocID="{0A853B76-D70A-40D1-9514-593F3074B655}" presName="Child4" presStyleLbl="node1" presStyleIdx="3" presStyleCnt="6" custScaleX="106907">
        <dgm:presLayoutVars>
          <dgm:chMax val="0"/>
          <dgm:chPref val="0"/>
          <dgm:bulletEnabled val="1"/>
        </dgm:presLayoutVars>
      </dgm:prSet>
      <dgm:spPr/>
    </dgm:pt>
    <dgm:pt modelId="{0FBFBF93-975A-41A7-BAF8-5EBFA3480379}" type="pres">
      <dgm:prSet presAssocID="{AD378526-4689-47EB-891D-62DD588CD141}" presName="Accent5" presStyleCnt="0"/>
      <dgm:spPr/>
    </dgm:pt>
    <dgm:pt modelId="{325C827D-5143-40FD-BC46-E72523C01CA1}" type="pres">
      <dgm:prSet presAssocID="{AD378526-4689-47EB-891D-62DD588CD141}" presName="Accent" presStyleLbl="bgShp" presStyleIdx="4" presStyleCnt="6"/>
      <dgm:spPr/>
    </dgm:pt>
    <dgm:pt modelId="{FDF1F5CA-E1FF-4118-8E30-2741EFDBBE0C}" type="pres">
      <dgm:prSet presAssocID="{AD378526-4689-47EB-891D-62DD588CD141}" presName="Child5" presStyleLbl="node1" presStyleIdx="4" presStyleCnt="6" custScaleX="126539" custLinFactNeighborX="-12537" custLinFactNeighborY="2898">
        <dgm:presLayoutVars>
          <dgm:chMax val="0"/>
          <dgm:chPref val="0"/>
          <dgm:bulletEnabled val="1"/>
        </dgm:presLayoutVars>
      </dgm:prSet>
      <dgm:spPr/>
    </dgm:pt>
    <dgm:pt modelId="{1FBC6B3F-389A-49C1-ADDA-6A2E46220DEA}" type="pres">
      <dgm:prSet presAssocID="{09B34B09-A550-4CB2-BD45-30E3FFCE611F}" presName="Accent6" presStyleCnt="0"/>
      <dgm:spPr/>
    </dgm:pt>
    <dgm:pt modelId="{05D3CDD2-737D-4AA2-8392-ED08CFBCB504}" type="pres">
      <dgm:prSet presAssocID="{09B34B09-A550-4CB2-BD45-30E3FFCE611F}" presName="Accent" presStyleLbl="bgShp" presStyleIdx="5" presStyleCnt="6"/>
      <dgm:spPr/>
    </dgm:pt>
    <dgm:pt modelId="{D1BC7D4A-ACF2-4EE2-A672-08D969DCB455}" type="pres">
      <dgm:prSet presAssocID="{09B34B09-A550-4CB2-BD45-30E3FFCE611F}" presName="Child6" presStyleLbl="node1" presStyleIdx="5" presStyleCnt="6" custScaleX="104658">
        <dgm:presLayoutVars>
          <dgm:chMax val="0"/>
          <dgm:chPref val="0"/>
          <dgm:bulletEnabled val="1"/>
        </dgm:presLayoutVars>
      </dgm:prSet>
      <dgm:spPr/>
    </dgm:pt>
  </dgm:ptLst>
  <dgm:cxnLst>
    <dgm:cxn modelId="{AA75F209-63AF-4659-AEAF-1E92596142A1}" type="presOf" srcId="{2FD780AA-BBA0-495E-B27B-5ED8E8E3DC0D}" destId="{AA7FD545-4686-4407-9428-E0500705F8AC}" srcOrd="0" destOrd="0" presId="urn:microsoft.com/office/officeart/2011/layout/HexagonRadial"/>
    <dgm:cxn modelId="{8403CE31-55C7-4A14-8C1A-0D23B54E772F}" srcId="{DC59F6CD-F5F8-4DFB-83D9-212369B84029}" destId="{CC31F9EE-B690-4941-83D4-94D6676EE968}" srcOrd="1" destOrd="0" parTransId="{0736326A-BF6F-49C1-86FC-22F5EBA07E16}" sibTransId="{CC62E8E8-2250-45A7-982C-243675DA6026}"/>
    <dgm:cxn modelId="{8D290A62-0855-4CD9-BFFE-5C8D105350C9}" srcId="{DC59F6CD-F5F8-4DFB-83D9-212369B84029}" destId="{0A853B76-D70A-40D1-9514-593F3074B655}" srcOrd="3" destOrd="0" parTransId="{43C1FE08-1212-4719-96D1-0578A2A5C5C2}" sibTransId="{F5889676-40E3-4A33-B816-FBBF8ECA3BB0}"/>
    <dgm:cxn modelId="{D65D9563-A38B-4A65-AA7E-E9D2F96F6F35}" type="presOf" srcId="{0A853B76-D70A-40D1-9514-593F3074B655}" destId="{1308976E-7341-48CC-B773-4886599158E6}" srcOrd="0" destOrd="0" presId="urn:microsoft.com/office/officeart/2011/layout/HexagonRadial"/>
    <dgm:cxn modelId="{89762B4B-BC61-44C5-90F3-1ABD1924435D}" srcId="{DC59F6CD-F5F8-4DFB-83D9-212369B84029}" destId="{A806B2B5-1E0B-4635-8AFB-F5303442D592}" srcOrd="2" destOrd="0" parTransId="{3224165C-7DA8-43E6-8F3A-53C73FD88F0A}" sibTransId="{61B304FD-5301-4064-8F89-E09072B0B638}"/>
    <dgm:cxn modelId="{10D54080-7802-48A8-A337-20ED10C7C567}" srcId="{DC59F6CD-F5F8-4DFB-83D9-212369B84029}" destId="{2FD780AA-BBA0-495E-B27B-5ED8E8E3DC0D}" srcOrd="0" destOrd="0" parTransId="{E6521DB4-30CF-4F05-BC7C-E93E93823EE9}" sibTransId="{1C0F04BD-7607-4471-AA28-3B3C1A0F39EE}"/>
    <dgm:cxn modelId="{7B12269A-5D25-498C-A17E-AC1AC7009201}" type="presOf" srcId="{CC31F9EE-B690-4941-83D4-94D6676EE968}" destId="{55C01D01-C599-4489-AD9C-75F4A8BB0414}" srcOrd="0" destOrd="0" presId="urn:microsoft.com/office/officeart/2011/layout/HexagonRadial"/>
    <dgm:cxn modelId="{206A9D9C-021F-49FC-B2A0-AF8ADB5AA545}" srcId="{DC59F6CD-F5F8-4DFB-83D9-212369B84029}" destId="{09B34B09-A550-4CB2-BD45-30E3FFCE611F}" srcOrd="5" destOrd="0" parTransId="{2109866C-E2FF-4462-BA1B-DB10A0BF2183}" sibTransId="{7E8D79E9-0308-4EA5-B4BA-A1E206313075}"/>
    <dgm:cxn modelId="{20EB4BBD-3D52-4103-A786-88C843950D43}" type="presOf" srcId="{A806B2B5-1E0B-4635-8AFB-F5303442D592}" destId="{3BB071A6-73A9-40CE-A702-299F1EE6D5EB}" srcOrd="0" destOrd="0" presId="urn:microsoft.com/office/officeart/2011/layout/HexagonRadial"/>
    <dgm:cxn modelId="{B43658D2-35ED-4285-BEF5-F3E114FF7000}" type="presOf" srcId="{AD378526-4689-47EB-891D-62DD588CD141}" destId="{FDF1F5CA-E1FF-4118-8E30-2741EFDBBE0C}" srcOrd="0" destOrd="0" presId="urn:microsoft.com/office/officeart/2011/layout/HexagonRadial"/>
    <dgm:cxn modelId="{FB543DE6-3DEB-4C4E-AD28-85A68228BE28}" srcId="{DC59F6CD-F5F8-4DFB-83D9-212369B84029}" destId="{AD378526-4689-47EB-891D-62DD588CD141}" srcOrd="4" destOrd="0" parTransId="{CEA5E5F7-AD23-4747-B4B8-9C0204680616}" sibTransId="{C6163390-C666-4E28-B361-1B0A7A329BA7}"/>
    <dgm:cxn modelId="{52C144E6-6461-4FFD-8304-BB22040E6364}" type="presOf" srcId="{DC59F6CD-F5F8-4DFB-83D9-212369B84029}" destId="{4431C0A2-117C-495B-A585-DD4869E2D86C}" srcOrd="0" destOrd="0" presId="urn:microsoft.com/office/officeart/2011/layout/HexagonRadial"/>
    <dgm:cxn modelId="{2F48DCE9-388D-4243-96F2-A3CDF22418A7}" type="presOf" srcId="{878E1864-9C99-4F04-961C-36C940C3BBA2}" destId="{5C59919B-ADAD-4FF0-AA83-F30066BF748F}" srcOrd="0" destOrd="0" presId="urn:microsoft.com/office/officeart/2011/layout/HexagonRadial"/>
    <dgm:cxn modelId="{9757E4EE-8BDE-426C-9595-A16E36A3DF93}" srcId="{878E1864-9C99-4F04-961C-36C940C3BBA2}" destId="{DC59F6CD-F5F8-4DFB-83D9-212369B84029}" srcOrd="0" destOrd="0" parTransId="{43C14FEA-F715-4D8A-9906-DB7567164C92}" sibTransId="{C1CD466E-9BB1-4AE3-8084-3EB59F83BD3E}"/>
    <dgm:cxn modelId="{704F79FC-C218-4821-B968-5ADDF4A620C5}" type="presOf" srcId="{09B34B09-A550-4CB2-BD45-30E3FFCE611F}" destId="{D1BC7D4A-ACF2-4EE2-A672-08D969DCB455}" srcOrd="0" destOrd="0" presId="urn:microsoft.com/office/officeart/2011/layout/HexagonRadial"/>
    <dgm:cxn modelId="{994A5114-BD6A-497F-8667-214E65DDD2EB}" type="presParOf" srcId="{5C59919B-ADAD-4FF0-AA83-F30066BF748F}" destId="{4431C0A2-117C-495B-A585-DD4869E2D86C}" srcOrd="0" destOrd="0" presId="urn:microsoft.com/office/officeart/2011/layout/HexagonRadial"/>
    <dgm:cxn modelId="{0954F4C9-3AF0-4F88-9423-F634D5CCB47A}" type="presParOf" srcId="{5C59919B-ADAD-4FF0-AA83-F30066BF748F}" destId="{132727FF-D2CC-4E3E-B325-CCAEF264BB79}" srcOrd="1" destOrd="0" presId="urn:microsoft.com/office/officeart/2011/layout/HexagonRadial"/>
    <dgm:cxn modelId="{7626CB98-35AA-4D96-BD73-5857FCC407BB}" type="presParOf" srcId="{132727FF-D2CC-4E3E-B325-CCAEF264BB79}" destId="{2123933E-04A7-4025-8E53-2DEB573E54F5}" srcOrd="0" destOrd="0" presId="urn:microsoft.com/office/officeart/2011/layout/HexagonRadial"/>
    <dgm:cxn modelId="{741BAA85-4DAE-4465-BC52-588DFB9B49C8}" type="presParOf" srcId="{5C59919B-ADAD-4FF0-AA83-F30066BF748F}" destId="{AA7FD545-4686-4407-9428-E0500705F8AC}" srcOrd="2" destOrd="0" presId="urn:microsoft.com/office/officeart/2011/layout/HexagonRadial"/>
    <dgm:cxn modelId="{187A5FB5-1F9F-4CB0-8E07-551B67C07927}" type="presParOf" srcId="{5C59919B-ADAD-4FF0-AA83-F30066BF748F}" destId="{855E72E5-4DE0-4537-AC8D-6A9903AEFE45}" srcOrd="3" destOrd="0" presId="urn:microsoft.com/office/officeart/2011/layout/HexagonRadial"/>
    <dgm:cxn modelId="{79B35F7E-8F00-4DC5-BA55-DD967577E5E1}" type="presParOf" srcId="{855E72E5-4DE0-4537-AC8D-6A9903AEFE45}" destId="{2714BE1F-7EAA-41AB-B539-28BC27ECDCEB}" srcOrd="0" destOrd="0" presId="urn:microsoft.com/office/officeart/2011/layout/HexagonRadial"/>
    <dgm:cxn modelId="{5C5FCB1E-209D-41EC-BB04-F4629424FE76}" type="presParOf" srcId="{5C59919B-ADAD-4FF0-AA83-F30066BF748F}" destId="{55C01D01-C599-4489-AD9C-75F4A8BB0414}" srcOrd="4" destOrd="0" presId="urn:microsoft.com/office/officeart/2011/layout/HexagonRadial"/>
    <dgm:cxn modelId="{9D2F41B5-8CC7-463A-8942-6BF5D6F379B1}" type="presParOf" srcId="{5C59919B-ADAD-4FF0-AA83-F30066BF748F}" destId="{4DA159FA-9C05-4A26-A2A0-5A8AC35D21BA}" srcOrd="5" destOrd="0" presId="urn:microsoft.com/office/officeart/2011/layout/HexagonRadial"/>
    <dgm:cxn modelId="{A85F799E-0B2F-419E-8048-ABDE5E66E518}" type="presParOf" srcId="{4DA159FA-9C05-4A26-A2A0-5A8AC35D21BA}" destId="{EDB32282-5C30-4599-8B9F-2DE4E49126FB}" srcOrd="0" destOrd="0" presId="urn:microsoft.com/office/officeart/2011/layout/HexagonRadial"/>
    <dgm:cxn modelId="{23F638F7-CBDD-43C4-839D-9B5A73C2DB00}" type="presParOf" srcId="{5C59919B-ADAD-4FF0-AA83-F30066BF748F}" destId="{3BB071A6-73A9-40CE-A702-299F1EE6D5EB}" srcOrd="6" destOrd="0" presId="urn:microsoft.com/office/officeart/2011/layout/HexagonRadial"/>
    <dgm:cxn modelId="{9EB19C26-D579-42A6-8CEF-60C11BD20F87}" type="presParOf" srcId="{5C59919B-ADAD-4FF0-AA83-F30066BF748F}" destId="{388E4D34-C61B-4E12-B3E8-854E6D832D24}" srcOrd="7" destOrd="0" presId="urn:microsoft.com/office/officeart/2011/layout/HexagonRadial"/>
    <dgm:cxn modelId="{E7B00AC4-917C-4EB6-869F-D33409A2D08E}" type="presParOf" srcId="{388E4D34-C61B-4E12-B3E8-854E6D832D24}" destId="{3C425C83-53A4-4F56-80A2-31D6DEE81EE2}" srcOrd="0" destOrd="0" presId="urn:microsoft.com/office/officeart/2011/layout/HexagonRadial"/>
    <dgm:cxn modelId="{A2F5C149-C298-4E20-AD9C-75E24DF63B5B}" type="presParOf" srcId="{5C59919B-ADAD-4FF0-AA83-F30066BF748F}" destId="{1308976E-7341-48CC-B773-4886599158E6}" srcOrd="8" destOrd="0" presId="urn:microsoft.com/office/officeart/2011/layout/HexagonRadial"/>
    <dgm:cxn modelId="{B91E60AB-E824-4855-AB68-D3B8266121F9}" type="presParOf" srcId="{5C59919B-ADAD-4FF0-AA83-F30066BF748F}" destId="{0FBFBF93-975A-41A7-BAF8-5EBFA3480379}" srcOrd="9" destOrd="0" presId="urn:microsoft.com/office/officeart/2011/layout/HexagonRadial"/>
    <dgm:cxn modelId="{80121AF3-5BB1-4A25-9EAE-ABA11F9BF7CA}" type="presParOf" srcId="{0FBFBF93-975A-41A7-BAF8-5EBFA3480379}" destId="{325C827D-5143-40FD-BC46-E72523C01CA1}" srcOrd="0" destOrd="0" presId="urn:microsoft.com/office/officeart/2011/layout/HexagonRadial"/>
    <dgm:cxn modelId="{CC038333-45A4-42D3-B6F3-55F4F43CC0F2}" type="presParOf" srcId="{5C59919B-ADAD-4FF0-AA83-F30066BF748F}" destId="{FDF1F5CA-E1FF-4118-8E30-2741EFDBBE0C}" srcOrd="10" destOrd="0" presId="urn:microsoft.com/office/officeart/2011/layout/HexagonRadial"/>
    <dgm:cxn modelId="{FD4CE538-34A0-4ADB-9741-67176B27B465}" type="presParOf" srcId="{5C59919B-ADAD-4FF0-AA83-F30066BF748F}" destId="{1FBC6B3F-389A-49C1-ADDA-6A2E46220DEA}" srcOrd="11" destOrd="0" presId="urn:microsoft.com/office/officeart/2011/layout/HexagonRadial"/>
    <dgm:cxn modelId="{CA750B69-B192-4C77-9FE6-84DDC2D2E821}" type="presParOf" srcId="{1FBC6B3F-389A-49C1-ADDA-6A2E46220DEA}" destId="{05D3CDD2-737D-4AA2-8392-ED08CFBCB504}" srcOrd="0" destOrd="0" presId="urn:microsoft.com/office/officeart/2011/layout/HexagonRadial"/>
    <dgm:cxn modelId="{C944ABB6-4869-4BCB-B515-F847608ECE7E}" type="presParOf" srcId="{5C59919B-ADAD-4FF0-AA83-F30066BF748F}" destId="{D1BC7D4A-ACF2-4EE2-A672-08D969DCB455}"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F52670-3DC8-449D-B17A-474D2DBE9646}" type="doc">
      <dgm:prSet loTypeId="urn:microsoft.com/office/officeart/2005/8/layout/arrow2" loCatId="process" qsTypeId="urn:microsoft.com/office/officeart/2005/8/quickstyle/simple5" qsCatId="simple" csTypeId="urn:microsoft.com/office/officeart/2005/8/colors/accent1_2" csCatId="accent1" phldr="1"/>
      <dgm:spPr/>
      <dgm:t>
        <a:bodyPr/>
        <a:lstStyle/>
        <a:p>
          <a:endParaRPr lang="en-IN"/>
        </a:p>
      </dgm:t>
    </dgm:pt>
    <dgm:pt modelId="{A8484CE4-3DB2-49AE-9EB0-C58381FBB547}">
      <dgm:prSet phldrT="[Text]" custT="1"/>
      <dgm:spPr/>
      <dgm:t>
        <a:bodyPr/>
        <a:lstStyle/>
        <a:p>
          <a:r>
            <a:rPr lang="en-US" sz="1600" dirty="0"/>
            <a:t>Sampling and Preparation</a:t>
          </a:r>
          <a:endParaRPr lang="en-IN" sz="1600" dirty="0"/>
        </a:p>
      </dgm:t>
    </dgm:pt>
    <dgm:pt modelId="{1256D4AD-E873-4CE8-9113-5EC3229DBF15}" type="parTrans" cxnId="{086005C5-5CDC-4902-A85A-019B78C33301}">
      <dgm:prSet/>
      <dgm:spPr/>
      <dgm:t>
        <a:bodyPr/>
        <a:lstStyle/>
        <a:p>
          <a:endParaRPr lang="en-IN" sz="2000"/>
        </a:p>
      </dgm:t>
    </dgm:pt>
    <dgm:pt modelId="{56ED3BE9-AC68-4311-8826-C661D5ED572D}" type="sibTrans" cxnId="{086005C5-5CDC-4902-A85A-019B78C33301}">
      <dgm:prSet/>
      <dgm:spPr/>
      <dgm:t>
        <a:bodyPr/>
        <a:lstStyle/>
        <a:p>
          <a:endParaRPr lang="en-IN" sz="2000"/>
        </a:p>
      </dgm:t>
    </dgm:pt>
    <dgm:pt modelId="{A04730D5-F7F6-4BEA-A36B-D68C1B329D1D}">
      <dgm:prSet phldrT="[Text]" custT="1"/>
      <dgm:spPr/>
      <dgm:t>
        <a:bodyPr/>
        <a:lstStyle/>
        <a:p>
          <a:r>
            <a:rPr lang="en-US" sz="1600" dirty="0"/>
            <a:t>Measurement Process</a:t>
          </a:r>
          <a:endParaRPr lang="en-IN" sz="1600" dirty="0"/>
        </a:p>
      </dgm:t>
    </dgm:pt>
    <dgm:pt modelId="{6FA77F20-623B-4CF7-8796-B359BB3D3F4A}" type="parTrans" cxnId="{E5886E91-6708-4196-A56D-696F5BAB0E44}">
      <dgm:prSet/>
      <dgm:spPr/>
      <dgm:t>
        <a:bodyPr/>
        <a:lstStyle/>
        <a:p>
          <a:endParaRPr lang="en-IN" sz="2000"/>
        </a:p>
      </dgm:t>
    </dgm:pt>
    <dgm:pt modelId="{F9360937-8650-441D-AA56-FC012E1263E2}" type="sibTrans" cxnId="{E5886E91-6708-4196-A56D-696F5BAB0E44}">
      <dgm:prSet/>
      <dgm:spPr/>
      <dgm:t>
        <a:bodyPr/>
        <a:lstStyle/>
        <a:p>
          <a:endParaRPr lang="en-IN" sz="2000"/>
        </a:p>
      </dgm:t>
    </dgm:pt>
    <dgm:pt modelId="{DEF3E473-3E2E-420C-9136-8CC0E6F1AAED}">
      <dgm:prSet phldrT="[Text]" custT="1"/>
      <dgm:spPr/>
      <dgm:t>
        <a:bodyPr/>
        <a:lstStyle/>
        <a:p>
          <a:r>
            <a:rPr lang="en-US" sz="1600" dirty="0"/>
            <a:t>Results Display and Interpretation</a:t>
          </a:r>
          <a:endParaRPr lang="en-IN" sz="1600" dirty="0"/>
        </a:p>
      </dgm:t>
    </dgm:pt>
    <dgm:pt modelId="{4E193AA9-632C-4AB3-8B2C-00C526F53049}" type="parTrans" cxnId="{CEE1F4CE-332A-42EF-A234-CA197B63B68D}">
      <dgm:prSet/>
      <dgm:spPr/>
      <dgm:t>
        <a:bodyPr/>
        <a:lstStyle/>
        <a:p>
          <a:endParaRPr lang="en-IN" sz="2000"/>
        </a:p>
      </dgm:t>
    </dgm:pt>
    <dgm:pt modelId="{C48B4EA0-9279-469C-9B5A-E2A5C24CA83F}" type="sibTrans" cxnId="{CEE1F4CE-332A-42EF-A234-CA197B63B68D}">
      <dgm:prSet/>
      <dgm:spPr/>
      <dgm:t>
        <a:bodyPr/>
        <a:lstStyle/>
        <a:p>
          <a:endParaRPr lang="en-IN" sz="2000"/>
        </a:p>
      </dgm:t>
    </dgm:pt>
    <dgm:pt modelId="{16FFF6F4-760B-4B15-A919-D9EC078127CC}">
      <dgm:prSet phldrT="[Text]" custT="1"/>
      <dgm:spPr/>
      <dgm:t>
        <a:bodyPr/>
        <a:lstStyle/>
        <a:p>
          <a:r>
            <a:rPr lang="en-US" sz="1200" dirty="0"/>
            <a:t>pH Sensor</a:t>
          </a:r>
          <a:endParaRPr lang="en-IN" sz="1200" dirty="0"/>
        </a:p>
      </dgm:t>
    </dgm:pt>
    <dgm:pt modelId="{C9603E08-DC96-41DE-B854-056AAF663ABC}" type="parTrans" cxnId="{5ABB86DB-A72F-43C0-B841-F09DA849B3FF}">
      <dgm:prSet/>
      <dgm:spPr/>
      <dgm:t>
        <a:bodyPr/>
        <a:lstStyle/>
        <a:p>
          <a:endParaRPr lang="en-IN" sz="2000"/>
        </a:p>
      </dgm:t>
    </dgm:pt>
    <dgm:pt modelId="{C759156D-6EDF-416F-8EA8-93D052F1C536}" type="sibTrans" cxnId="{5ABB86DB-A72F-43C0-B841-F09DA849B3FF}">
      <dgm:prSet/>
      <dgm:spPr/>
      <dgm:t>
        <a:bodyPr/>
        <a:lstStyle/>
        <a:p>
          <a:endParaRPr lang="en-IN" sz="2000"/>
        </a:p>
      </dgm:t>
    </dgm:pt>
    <dgm:pt modelId="{56686D7A-B0C4-4A3E-8CD6-936E960E2F87}">
      <dgm:prSet phldrT="[Text]" custT="1"/>
      <dgm:spPr/>
      <dgm:t>
        <a:bodyPr/>
        <a:lstStyle/>
        <a:p>
          <a:r>
            <a:rPr lang="en-US" sz="1200" dirty="0"/>
            <a:t>Moisture Sensor</a:t>
          </a:r>
          <a:endParaRPr lang="en-IN" sz="1200" dirty="0"/>
        </a:p>
      </dgm:t>
    </dgm:pt>
    <dgm:pt modelId="{8BA1E39F-A6B4-44EC-9B4C-A4C85B9E8853}" type="parTrans" cxnId="{C4D38004-2B2D-4BF8-BB0A-5C9595DB2713}">
      <dgm:prSet/>
      <dgm:spPr/>
      <dgm:t>
        <a:bodyPr/>
        <a:lstStyle/>
        <a:p>
          <a:endParaRPr lang="en-IN" sz="2000"/>
        </a:p>
      </dgm:t>
    </dgm:pt>
    <dgm:pt modelId="{07DBF397-D3C0-44A0-A025-C9E27883A240}" type="sibTrans" cxnId="{C4D38004-2B2D-4BF8-BB0A-5C9595DB2713}">
      <dgm:prSet/>
      <dgm:spPr/>
      <dgm:t>
        <a:bodyPr/>
        <a:lstStyle/>
        <a:p>
          <a:endParaRPr lang="en-IN" sz="2000"/>
        </a:p>
      </dgm:t>
    </dgm:pt>
    <dgm:pt modelId="{EECD35A9-56EC-497E-8BE7-03E0130C28E4}">
      <dgm:prSet phldrT="[Text]" custT="1"/>
      <dgm:spPr/>
      <dgm:t>
        <a:bodyPr/>
        <a:lstStyle/>
        <a:p>
          <a:r>
            <a:rPr lang="en-US" sz="1200" dirty="0"/>
            <a:t>Conductivity Meter</a:t>
          </a:r>
          <a:endParaRPr lang="en-IN" sz="1200" dirty="0"/>
        </a:p>
      </dgm:t>
    </dgm:pt>
    <dgm:pt modelId="{3B9666A5-12BA-4CAC-B739-B91D1417EB13}" type="parTrans" cxnId="{1242CCF6-67FC-44BA-8463-B9C7C9E9DF58}">
      <dgm:prSet/>
      <dgm:spPr/>
      <dgm:t>
        <a:bodyPr/>
        <a:lstStyle/>
        <a:p>
          <a:endParaRPr lang="en-IN" sz="2000"/>
        </a:p>
      </dgm:t>
    </dgm:pt>
    <dgm:pt modelId="{8D33D464-B498-4F48-AFC3-276E1F2390C2}" type="sibTrans" cxnId="{1242CCF6-67FC-44BA-8463-B9C7C9E9DF58}">
      <dgm:prSet/>
      <dgm:spPr/>
      <dgm:t>
        <a:bodyPr/>
        <a:lstStyle/>
        <a:p>
          <a:endParaRPr lang="en-IN" sz="2000"/>
        </a:p>
      </dgm:t>
    </dgm:pt>
    <dgm:pt modelId="{A992569D-F2DE-404E-B2CD-01E5ECF5A542}">
      <dgm:prSet phldrT="[Text]" custT="1"/>
      <dgm:spPr/>
      <dgm:t>
        <a:bodyPr/>
        <a:lstStyle/>
        <a:p>
          <a:r>
            <a:rPr lang="en-US" sz="1200" dirty="0"/>
            <a:t>NPK Sensor</a:t>
          </a:r>
          <a:endParaRPr lang="en-IN" sz="1200" dirty="0"/>
        </a:p>
      </dgm:t>
    </dgm:pt>
    <dgm:pt modelId="{CF5A77DD-FEA3-470B-97B5-837E1ABE0DB1}" type="parTrans" cxnId="{6DB6DFE4-CE81-4936-BBC9-8FA3E471CA6C}">
      <dgm:prSet/>
      <dgm:spPr/>
      <dgm:t>
        <a:bodyPr/>
        <a:lstStyle/>
        <a:p>
          <a:endParaRPr lang="en-IN" sz="2000"/>
        </a:p>
      </dgm:t>
    </dgm:pt>
    <dgm:pt modelId="{7E245508-0B1B-4A79-A4F9-7C1C40E340E2}" type="sibTrans" cxnId="{6DB6DFE4-CE81-4936-BBC9-8FA3E471CA6C}">
      <dgm:prSet/>
      <dgm:spPr/>
      <dgm:t>
        <a:bodyPr/>
        <a:lstStyle/>
        <a:p>
          <a:endParaRPr lang="en-IN" sz="2000"/>
        </a:p>
      </dgm:t>
    </dgm:pt>
    <dgm:pt modelId="{5564EF6A-788A-434C-ACDC-DB0B1CEE7675}">
      <dgm:prSet phldrT="[Text]" custT="1"/>
      <dgm:spPr/>
      <dgm:t>
        <a:bodyPr/>
        <a:lstStyle/>
        <a:p>
          <a:r>
            <a:rPr lang="en-US" sz="1600" dirty="0"/>
            <a:t>Additional Features</a:t>
          </a:r>
          <a:endParaRPr lang="en-IN" sz="1600" dirty="0"/>
        </a:p>
      </dgm:t>
    </dgm:pt>
    <dgm:pt modelId="{64266EAA-9024-42F4-AB6C-C6E1A5698CD5}" type="parTrans" cxnId="{93DCE5F9-A20F-4ACD-8A0D-3E112151F3C4}">
      <dgm:prSet/>
      <dgm:spPr/>
      <dgm:t>
        <a:bodyPr/>
        <a:lstStyle/>
        <a:p>
          <a:endParaRPr lang="en-IN" sz="2000"/>
        </a:p>
      </dgm:t>
    </dgm:pt>
    <dgm:pt modelId="{92002B37-33A8-4A8C-8FCC-1B7FA4E336EB}" type="sibTrans" cxnId="{93DCE5F9-A20F-4ACD-8A0D-3E112151F3C4}">
      <dgm:prSet/>
      <dgm:spPr/>
      <dgm:t>
        <a:bodyPr/>
        <a:lstStyle/>
        <a:p>
          <a:endParaRPr lang="en-IN" sz="2000"/>
        </a:p>
      </dgm:t>
    </dgm:pt>
    <dgm:pt modelId="{53254EA7-7E32-43B5-A220-9CB959CA682E}">
      <dgm:prSet phldrT="[Text]" custT="1"/>
      <dgm:spPr/>
      <dgm:t>
        <a:bodyPr/>
        <a:lstStyle/>
        <a:p>
          <a:r>
            <a:rPr lang="en-US" sz="1200" dirty="0"/>
            <a:t>Data Logging</a:t>
          </a:r>
          <a:endParaRPr lang="en-IN" sz="1200" dirty="0"/>
        </a:p>
      </dgm:t>
    </dgm:pt>
    <dgm:pt modelId="{A97D9C71-BFEA-4CEE-9CC1-3FE44F928EFF}" type="parTrans" cxnId="{1B7B1677-4946-4EE9-A360-5C23F61C3674}">
      <dgm:prSet/>
      <dgm:spPr/>
      <dgm:t>
        <a:bodyPr/>
        <a:lstStyle/>
        <a:p>
          <a:endParaRPr lang="en-IN" sz="2000"/>
        </a:p>
      </dgm:t>
    </dgm:pt>
    <dgm:pt modelId="{0241EA37-B396-4F8A-8341-492774B20C26}" type="sibTrans" cxnId="{1B7B1677-4946-4EE9-A360-5C23F61C3674}">
      <dgm:prSet/>
      <dgm:spPr/>
      <dgm:t>
        <a:bodyPr/>
        <a:lstStyle/>
        <a:p>
          <a:endParaRPr lang="en-IN" sz="2000"/>
        </a:p>
      </dgm:t>
    </dgm:pt>
    <dgm:pt modelId="{7EF3E9E0-BB2E-448C-A50D-4F9CB5D3C575}">
      <dgm:prSet phldrT="[Text]" custT="1"/>
      <dgm:spPr/>
      <dgm:t>
        <a:bodyPr/>
        <a:lstStyle/>
        <a:p>
          <a:r>
            <a:rPr lang="en-US" sz="1200" dirty="0"/>
            <a:t>Wireless Connectivity</a:t>
          </a:r>
          <a:endParaRPr lang="en-IN" sz="1200" dirty="0"/>
        </a:p>
      </dgm:t>
    </dgm:pt>
    <dgm:pt modelId="{F1C8EFAE-53F4-4868-915B-EDF5EF9A2FEB}" type="parTrans" cxnId="{CFAEE2C9-6B50-4471-8B0C-54DE00556988}">
      <dgm:prSet/>
      <dgm:spPr/>
      <dgm:t>
        <a:bodyPr/>
        <a:lstStyle/>
        <a:p>
          <a:endParaRPr lang="en-IN" sz="2000"/>
        </a:p>
      </dgm:t>
    </dgm:pt>
    <dgm:pt modelId="{18FBA745-99C4-4FB6-9A1C-016532F8D9D0}" type="sibTrans" cxnId="{CFAEE2C9-6B50-4471-8B0C-54DE00556988}">
      <dgm:prSet/>
      <dgm:spPr/>
      <dgm:t>
        <a:bodyPr/>
        <a:lstStyle/>
        <a:p>
          <a:endParaRPr lang="en-IN" sz="2000"/>
        </a:p>
      </dgm:t>
    </dgm:pt>
    <dgm:pt modelId="{624EBDDE-B20D-4790-B4BA-0166DA3C75BD}">
      <dgm:prSet phldrT="[Text]" custT="1"/>
      <dgm:spPr/>
      <dgm:t>
        <a:bodyPr/>
        <a:lstStyle/>
        <a:p>
          <a:r>
            <a:rPr lang="en-US" sz="1600" dirty="0"/>
            <a:t>Calibration and Maintenance</a:t>
          </a:r>
          <a:endParaRPr lang="en-IN" sz="1600" dirty="0"/>
        </a:p>
      </dgm:t>
    </dgm:pt>
    <dgm:pt modelId="{F2D214DA-D838-4A38-8B08-A019ADB1982B}" type="parTrans" cxnId="{93A97A25-AAC4-48AB-984A-4D9F33BFD51E}">
      <dgm:prSet/>
      <dgm:spPr/>
      <dgm:t>
        <a:bodyPr/>
        <a:lstStyle/>
        <a:p>
          <a:endParaRPr lang="en-IN" sz="2000"/>
        </a:p>
      </dgm:t>
    </dgm:pt>
    <dgm:pt modelId="{1087B9F0-240A-4E9D-993B-78BC1F03EE01}" type="sibTrans" cxnId="{93A97A25-AAC4-48AB-984A-4D9F33BFD51E}">
      <dgm:prSet/>
      <dgm:spPr/>
      <dgm:t>
        <a:bodyPr/>
        <a:lstStyle/>
        <a:p>
          <a:endParaRPr lang="en-IN" sz="2000"/>
        </a:p>
      </dgm:t>
    </dgm:pt>
    <dgm:pt modelId="{09DAA76A-552F-40E8-96BC-DF07A2DF9721}">
      <dgm:prSet phldrT="[Text]"/>
      <dgm:spPr/>
      <dgm:t>
        <a:bodyPr/>
        <a:lstStyle/>
        <a:p>
          <a:endParaRPr lang="en-IN"/>
        </a:p>
      </dgm:t>
    </dgm:pt>
    <dgm:pt modelId="{AAC58A3B-29B9-4387-B73F-08914D54081D}" type="parTrans" cxnId="{D94B269C-A324-4224-958A-A3066C6EF164}">
      <dgm:prSet/>
      <dgm:spPr/>
      <dgm:t>
        <a:bodyPr/>
        <a:lstStyle/>
        <a:p>
          <a:endParaRPr lang="en-IN" sz="2000"/>
        </a:p>
      </dgm:t>
    </dgm:pt>
    <dgm:pt modelId="{3B27180C-DB86-45D6-B7C7-67C59FB0379B}" type="sibTrans" cxnId="{D94B269C-A324-4224-958A-A3066C6EF164}">
      <dgm:prSet/>
      <dgm:spPr/>
      <dgm:t>
        <a:bodyPr/>
        <a:lstStyle/>
        <a:p>
          <a:endParaRPr lang="en-IN" sz="2000"/>
        </a:p>
      </dgm:t>
    </dgm:pt>
    <dgm:pt modelId="{AE7E202C-3C63-4D16-8DA3-64AB4C4A7D7E}">
      <dgm:prSet phldrT="[Text]"/>
      <dgm:spPr/>
      <dgm:t>
        <a:bodyPr/>
        <a:lstStyle/>
        <a:p>
          <a:endParaRPr lang="en-IN"/>
        </a:p>
      </dgm:t>
    </dgm:pt>
    <dgm:pt modelId="{027AD6AB-F121-42F8-8884-98B351428A15}" type="parTrans" cxnId="{85981EE3-FBD6-4B6C-827E-E5AD27257CE1}">
      <dgm:prSet/>
      <dgm:spPr/>
      <dgm:t>
        <a:bodyPr/>
        <a:lstStyle/>
        <a:p>
          <a:endParaRPr lang="en-IN" sz="2000"/>
        </a:p>
      </dgm:t>
    </dgm:pt>
    <dgm:pt modelId="{89D9A019-FAF3-472E-80BE-040D228B0410}" type="sibTrans" cxnId="{85981EE3-FBD6-4B6C-827E-E5AD27257CE1}">
      <dgm:prSet/>
      <dgm:spPr/>
      <dgm:t>
        <a:bodyPr/>
        <a:lstStyle/>
        <a:p>
          <a:endParaRPr lang="en-IN" sz="2000"/>
        </a:p>
      </dgm:t>
    </dgm:pt>
    <dgm:pt modelId="{E44BE6D2-4421-44E8-9917-4A0C336C55C4}" type="pres">
      <dgm:prSet presAssocID="{94F52670-3DC8-449D-B17A-474D2DBE9646}" presName="arrowDiagram" presStyleCnt="0">
        <dgm:presLayoutVars>
          <dgm:chMax val="5"/>
          <dgm:dir/>
          <dgm:resizeHandles val="exact"/>
        </dgm:presLayoutVars>
      </dgm:prSet>
      <dgm:spPr/>
    </dgm:pt>
    <dgm:pt modelId="{99E2C6EC-CC29-42C5-8454-C5F2FE77ADB0}" type="pres">
      <dgm:prSet presAssocID="{94F52670-3DC8-449D-B17A-474D2DBE9646}" presName="arrow" presStyleLbl="bgShp" presStyleIdx="0" presStyleCnt="1"/>
      <dgm:spPr/>
    </dgm:pt>
    <dgm:pt modelId="{CC6E5885-E9FE-43FE-B4A5-B9841F504EDF}" type="pres">
      <dgm:prSet presAssocID="{94F52670-3DC8-449D-B17A-474D2DBE9646}" presName="arrowDiagram5" presStyleCnt="0"/>
      <dgm:spPr/>
    </dgm:pt>
    <dgm:pt modelId="{ACDE139A-4F0F-4BE5-98E3-38BE8F08E0D2}" type="pres">
      <dgm:prSet presAssocID="{A8484CE4-3DB2-49AE-9EB0-C58381FBB547}" presName="bullet5a" presStyleLbl="node1" presStyleIdx="0" presStyleCnt="5"/>
      <dgm:spPr/>
    </dgm:pt>
    <dgm:pt modelId="{04DE93E5-E89C-4C92-A862-0C70A1E7E54D}" type="pres">
      <dgm:prSet presAssocID="{A8484CE4-3DB2-49AE-9EB0-C58381FBB547}" presName="textBox5a" presStyleLbl="revTx" presStyleIdx="0" presStyleCnt="5" custScaleX="113350" custLinFactNeighborX="10650" custLinFactNeighborY="1678">
        <dgm:presLayoutVars>
          <dgm:bulletEnabled val="1"/>
        </dgm:presLayoutVars>
      </dgm:prSet>
      <dgm:spPr/>
    </dgm:pt>
    <dgm:pt modelId="{5A5945EC-ED79-42EC-9229-1902AD44E9AE}" type="pres">
      <dgm:prSet presAssocID="{A04730D5-F7F6-4BEA-A36B-D68C1B329D1D}" presName="bullet5b" presStyleLbl="node1" presStyleIdx="1" presStyleCnt="5"/>
      <dgm:spPr/>
    </dgm:pt>
    <dgm:pt modelId="{9C7C6CA9-A861-464B-A0BF-D7F1ED76873B}" type="pres">
      <dgm:prSet presAssocID="{A04730D5-F7F6-4BEA-A36B-D68C1B329D1D}" presName="textBox5b" presStyleLbl="revTx" presStyleIdx="1" presStyleCnt="5" custScaleX="108042" custLinFactNeighborX="8405">
        <dgm:presLayoutVars>
          <dgm:bulletEnabled val="1"/>
        </dgm:presLayoutVars>
      </dgm:prSet>
      <dgm:spPr/>
    </dgm:pt>
    <dgm:pt modelId="{6D43BFC8-B5FA-4DA2-8348-432852DED046}" type="pres">
      <dgm:prSet presAssocID="{DEF3E473-3E2E-420C-9136-8CC0E6F1AAED}" presName="bullet5c" presStyleLbl="node1" presStyleIdx="2" presStyleCnt="5"/>
      <dgm:spPr/>
    </dgm:pt>
    <dgm:pt modelId="{D88BDEBF-A446-4A6A-A4A5-909B052ECC6C}" type="pres">
      <dgm:prSet presAssocID="{DEF3E473-3E2E-420C-9136-8CC0E6F1AAED}" presName="textBox5c" presStyleLbl="revTx" presStyleIdx="2" presStyleCnt="5">
        <dgm:presLayoutVars>
          <dgm:bulletEnabled val="1"/>
        </dgm:presLayoutVars>
      </dgm:prSet>
      <dgm:spPr/>
    </dgm:pt>
    <dgm:pt modelId="{48BC518D-57EA-4693-8A3E-6A1BA8CC8E14}" type="pres">
      <dgm:prSet presAssocID="{5564EF6A-788A-434C-ACDC-DB0B1CEE7675}" presName="bullet5d" presStyleLbl="node1" presStyleIdx="3" presStyleCnt="5"/>
      <dgm:spPr/>
    </dgm:pt>
    <dgm:pt modelId="{FCB64C47-8534-4DDA-9C5C-0929A98FF7D8}" type="pres">
      <dgm:prSet presAssocID="{5564EF6A-788A-434C-ACDC-DB0B1CEE7675}" presName="textBox5d" presStyleLbl="revTx" presStyleIdx="3" presStyleCnt="5">
        <dgm:presLayoutVars>
          <dgm:bulletEnabled val="1"/>
        </dgm:presLayoutVars>
      </dgm:prSet>
      <dgm:spPr/>
    </dgm:pt>
    <dgm:pt modelId="{8AA5B033-8767-492F-9106-193B3D95E113}" type="pres">
      <dgm:prSet presAssocID="{624EBDDE-B20D-4790-B4BA-0166DA3C75BD}" presName="bullet5e" presStyleLbl="node1" presStyleIdx="4" presStyleCnt="5"/>
      <dgm:spPr/>
    </dgm:pt>
    <dgm:pt modelId="{3B4170A7-83AC-4CE9-8F93-E96731712EC9}" type="pres">
      <dgm:prSet presAssocID="{624EBDDE-B20D-4790-B4BA-0166DA3C75BD}" presName="textBox5e" presStyleLbl="revTx" presStyleIdx="4" presStyleCnt="5">
        <dgm:presLayoutVars>
          <dgm:bulletEnabled val="1"/>
        </dgm:presLayoutVars>
      </dgm:prSet>
      <dgm:spPr/>
    </dgm:pt>
  </dgm:ptLst>
  <dgm:cxnLst>
    <dgm:cxn modelId="{C4D38004-2B2D-4BF8-BB0A-5C9595DB2713}" srcId="{A04730D5-F7F6-4BEA-A36B-D68C1B329D1D}" destId="{56686D7A-B0C4-4A3E-8CD6-936E960E2F87}" srcOrd="1" destOrd="0" parTransId="{8BA1E39F-A6B4-44EC-9B4C-A4C85B9E8853}" sibTransId="{07DBF397-D3C0-44A0-A025-C9E27883A240}"/>
    <dgm:cxn modelId="{16406306-400C-4D0D-ADDF-FA3C288E62FE}" type="presOf" srcId="{94F52670-3DC8-449D-B17A-474D2DBE9646}" destId="{E44BE6D2-4421-44E8-9917-4A0C336C55C4}" srcOrd="0" destOrd="0" presId="urn:microsoft.com/office/officeart/2005/8/layout/arrow2"/>
    <dgm:cxn modelId="{5CCAC80A-DB79-48C2-BB95-01D792342C1C}" type="presOf" srcId="{A992569D-F2DE-404E-B2CD-01E5ECF5A542}" destId="{9C7C6CA9-A861-464B-A0BF-D7F1ED76873B}" srcOrd="0" destOrd="4" presId="urn:microsoft.com/office/officeart/2005/8/layout/arrow2"/>
    <dgm:cxn modelId="{846CF416-D6D4-4B19-8E31-6B576662AF73}" type="presOf" srcId="{5564EF6A-788A-434C-ACDC-DB0B1CEE7675}" destId="{FCB64C47-8534-4DDA-9C5C-0929A98FF7D8}" srcOrd="0" destOrd="0" presId="urn:microsoft.com/office/officeart/2005/8/layout/arrow2"/>
    <dgm:cxn modelId="{52601819-F1A7-4326-9F21-A96222E3B9F4}" type="presOf" srcId="{53254EA7-7E32-43B5-A220-9CB959CA682E}" destId="{FCB64C47-8534-4DDA-9C5C-0929A98FF7D8}" srcOrd="0" destOrd="1" presId="urn:microsoft.com/office/officeart/2005/8/layout/arrow2"/>
    <dgm:cxn modelId="{D4BDD720-51D4-4083-9CA9-076F21F07F70}" type="presOf" srcId="{7EF3E9E0-BB2E-448C-A50D-4F9CB5D3C575}" destId="{FCB64C47-8534-4DDA-9C5C-0929A98FF7D8}" srcOrd="0" destOrd="2" presId="urn:microsoft.com/office/officeart/2005/8/layout/arrow2"/>
    <dgm:cxn modelId="{93A97A25-AAC4-48AB-984A-4D9F33BFD51E}" srcId="{94F52670-3DC8-449D-B17A-474D2DBE9646}" destId="{624EBDDE-B20D-4790-B4BA-0166DA3C75BD}" srcOrd="4" destOrd="0" parTransId="{F2D214DA-D838-4A38-8B08-A019ADB1982B}" sibTransId="{1087B9F0-240A-4E9D-993B-78BC1F03EE01}"/>
    <dgm:cxn modelId="{2FE9C327-E5DF-47CF-99F3-8E037B05402D}" type="presOf" srcId="{56686D7A-B0C4-4A3E-8CD6-936E960E2F87}" destId="{9C7C6CA9-A861-464B-A0BF-D7F1ED76873B}" srcOrd="0" destOrd="2" presId="urn:microsoft.com/office/officeart/2005/8/layout/arrow2"/>
    <dgm:cxn modelId="{9766F92B-7717-4DD9-8C37-6CDDB2CE0B5A}" type="presOf" srcId="{A04730D5-F7F6-4BEA-A36B-D68C1B329D1D}" destId="{9C7C6CA9-A861-464B-A0BF-D7F1ED76873B}" srcOrd="0" destOrd="0" presId="urn:microsoft.com/office/officeart/2005/8/layout/arrow2"/>
    <dgm:cxn modelId="{1B7B1677-4946-4EE9-A360-5C23F61C3674}" srcId="{5564EF6A-788A-434C-ACDC-DB0B1CEE7675}" destId="{53254EA7-7E32-43B5-A220-9CB959CA682E}" srcOrd="0" destOrd="0" parTransId="{A97D9C71-BFEA-4CEE-9CC1-3FE44F928EFF}" sibTransId="{0241EA37-B396-4F8A-8341-492774B20C26}"/>
    <dgm:cxn modelId="{077A7A57-7BFE-46F6-9511-7224541E5554}" type="presOf" srcId="{EECD35A9-56EC-497E-8BE7-03E0130C28E4}" destId="{9C7C6CA9-A861-464B-A0BF-D7F1ED76873B}" srcOrd="0" destOrd="3" presId="urn:microsoft.com/office/officeart/2005/8/layout/arrow2"/>
    <dgm:cxn modelId="{D04D917E-D912-47EC-9C2A-52CD441E1C67}" type="presOf" srcId="{DEF3E473-3E2E-420C-9136-8CC0E6F1AAED}" destId="{D88BDEBF-A446-4A6A-A4A5-909B052ECC6C}" srcOrd="0" destOrd="0" presId="urn:microsoft.com/office/officeart/2005/8/layout/arrow2"/>
    <dgm:cxn modelId="{E5886E91-6708-4196-A56D-696F5BAB0E44}" srcId="{94F52670-3DC8-449D-B17A-474D2DBE9646}" destId="{A04730D5-F7F6-4BEA-A36B-D68C1B329D1D}" srcOrd="1" destOrd="0" parTransId="{6FA77F20-623B-4CF7-8796-B359BB3D3F4A}" sibTransId="{F9360937-8650-441D-AA56-FC012E1263E2}"/>
    <dgm:cxn modelId="{D94B269C-A324-4224-958A-A3066C6EF164}" srcId="{94F52670-3DC8-449D-B17A-474D2DBE9646}" destId="{09DAA76A-552F-40E8-96BC-DF07A2DF9721}" srcOrd="5" destOrd="0" parTransId="{AAC58A3B-29B9-4387-B73F-08914D54081D}" sibTransId="{3B27180C-DB86-45D6-B7C7-67C59FB0379B}"/>
    <dgm:cxn modelId="{086005C5-5CDC-4902-A85A-019B78C33301}" srcId="{94F52670-3DC8-449D-B17A-474D2DBE9646}" destId="{A8484CE4-3DB2-49AE-9EB0-C58381FBB547}" srcOrd="0" destOrd="0" parTransId="{1256D4AD-E873-4CE8-9113-5EC3229DBF15}" sibTransId="{56ED3BE9-AC68-4311-8826-C661D5ED572D}"/>
    <dgm:cxn modelId="{25C746C5-EF65-4062-822D-FC950B6FAE9B}" type="presOf" srcId="{A8484CE4-3DB2-49AE-9EB0-C58381FBB547}" destId="{04DE93E5-E89C-4C92-A862-0C70A1E7E54D}" srcOrd="0" destOrd="0" presId="urn:microsoft.com/office/officeart/2005/8/layout/arrow2"/>
    <dgm:cxn modelId="{CFAEE2C9-6B50-4471-8B0C-54DE00556988}" srcId="{5564EF6A-788A-434C-ACDC-DB0B1CEE7675}" destId="{7EF3E9E0-BB2E-448C-A50D-4F9CB5D3C575}" srcOrd="1" destOrd="0" parTransId="{F1C8EFAE-53F4-4868-915B-EDF5EF9A2FEB}" sibTransId="{18FBA745-99C4-4FB6-9A1C-016532F8D9D0}"/>
    <dgm:cxn modelId="{CEE1F4CE-332A-42EF-A234-CA197B63B68D}" srcId="{94F52670-3DC8-449D-B17A-474D2DBE9646}" destId="{DEF3E473-3E2E-420C-9136-8CC0E6F1AAED}" srcOrd="2" destOrd="0" parTransId="{4E193AA9-632C-4AB3-8B2C-00C526F53049}" sibTransId="{C48B4EA0-9279-469C-9B5A-E2A5C24CA83F}"/>
    <dgm:cxn modelId="{5ABB86DB-A72F-43C0-B841-F09DA849B3FF}" srcId="{A04730D5-F7F6-4BEA-A36B-D68C1B329D1D}" destId="{16FFF6F4-760B-4B15-A919-D9EC078127CC}" srcOrd="0" destOrd="0" parTransId="{C9603E08-DC96-41DE-B854-056AAF663ABC}" sibTransId="{C759156D-6EDF-416F-8EA8-93D052F1C536}"/>
    <dgm:cxn modelId="{75CB4EDC-E72F-40AE-B5CA-BF8245455DC5}" type="presOf" srcId="{624EBDDE-B20D-4790-B4BA-0166DA3C75BD}" destId="{3B4170A7-83AC-4CE9-8F93-E96731712EC9}" srcOrd="0" destOrd="0" presId="urn:microsoft.com/office/officeart/2005/8/layout/arrow2"/>
    <dgm:cxn modelId="{85981EE3-FBD6-4B6C-827E-E5AD27257CE1}" srcId="{94F52670-3DC8-449D-B17A-474D2DBE9646}" destId="{AE7E202C-3C63-4D16-8DA3-64AB4C4A7D7E}" srcOrd="6" destOrd="0" parTransId="{027AD6AB-F121-42F8-8884-98B351428A15}" sibTransId="{89D9A019-FAF3-472E-80BE-040D228B0410}"/>
    <dgm:cxn modelId="{DC984CE4-60B8-4B5E-91F2-EF684DD6D982}" type="presOf" srcId="{16FFF6F4-760B-4B15-A919-D9EC078127CC}" destId="{9C7C6CA9-A861-464B-A0BF-D7F1ED76873B}" srcOrd="0" destOrd="1" presId="urn:microsoft.com/office/officeart/2005/8/layout/arrow2"/>
    <dgm:cxn modelId="{6DB6DFE4-CE81-4936-BBC9-8FA3E471CA6C}" srcId="{A04730D5-F7F6-4BEA-A36B-D68C1B329D1D}" destId="{A992569D-F2DE-404E-B2CD-01E5ECF5A542}" srcOrd="3" destOrd="0" parTransId="{CF5A77DD-FEA3-470B-97B5-837E1ABE0DB1}" sibTransId="{7E245508-0B1B-4A79-A4F9-7C1C40E340E2}"/>
    <dgm:cxn modelId="{1242CCF6-67FC-44BA-8463-B9C7C9E9DF58}" srcId="{A04730D5-F7F6-4BEA-A36B-D68C1B329D1D}" destId="{EECD35A9-56EC-497E-8BE7-03E0130C28E4}" srcOrd="2" destOrd="0" parTransId="{3B9666A5-12BA-4CAC-B739-B91D1417EB13}" sibTransId="{8D33D464-B498-4F48-AFC3-276E1F2390C2}"/>
    <dgm:cxn modelId="{93DCE5F9-A20F-4ACD-8A0D-3E112151F3C4}" srcId="{94F52670-3DC8-449D-B17A-474D2DBE9646}" destId="{5564EF6A-788A-434C-ACDC-DB0B1CEE7675}" srcOrd="3" destOrd="0" parTransId="{64266EAA-9024-42F4-AB6C-C6E1A5698CD5}" sibTransId="{92002B37-33A8-4A8C-8FCC-1B7FA4E336EB}"/>
    <dgm:cxn modelId="{0E222D0D-0130-4BD0-901D-54F8415E15F8}" type="presParOf" srcId="{E44BE6D2-4421-44E8-9917-4A0C336C55C4}" destId="{99E2C6EC-CC29-42C5-8454-C5F2FE77ADB0}" srcOrd="0" destOrd="0" presId="urn:microsoft.com/office/officeart/2005/8/layout/arrow2"/>
    <dgm:cxn modelId="{6B70F075-EC1D-4198-89EA-8532D1FD947A}" type="presParOf" srcId="{E44BE6D2-4421-44E8-9917-4A0C336C55C4}" destId="{CC6E5885-E9FE-43FE-B4A5-B9841F504EDF}" srcOrd="1" destOrd="0" presId="urn:microsoft.com/office/officeart/2005/8/layout/arrow2"/>
    <dgm:cxn modelId="{7F923696-4C83-4D61-8A50-B44DA7F37422}" type="presParOf" srcId="{CC6E5885-E9FE-43FE-B4A5-B9841F504EDF}" destId="{ACDE139A-4F0F-4BE5-98E3-38BE8F08E0D2}" srcOrd="0" destOrd="0" presId="urn:microsoft.com/office/officeart/2005/8/layout/arrow2"/>
    <dgm:cxn modelId="{BEBB7071-B5B7-4593-A936-2543E8592BC5}" type="presParOf" srcId="{CC6E5885-E9FE-43FE-B4A5-B9841F504EDF}" destId="{04DE93E5-E89C-4C92-A862-0C70A1E7E54D}" srcOrd="1" destOrd="0" presId="urn:microsoft.com/office/officeart/2005/8/layout/arrow2"/>
    <dgm:cxn modelId="{D63A24EC-6A7A-48A3-A86A-B78DFB29478B}" type="presParOf" srcId="{CC6E5885-E9FE-43FE-B4A5-B9841F504EDF}" destId="{5A5945EC-ED79-42EC-9229-1902AD44E9AE}" srcOrd="2" destOrd="0" presId="urn:microsoft.com/office/officeart/2005/8/layout/arrow2"/>
    <dgm:cxn modelId="{27B5C436-148F-4CF0-8683-1ADA8C66C536}" type="presParOf" srcId="{CC6E5885-E9FE-43FE-B4A5-B9841F504EDF}" destId="{9C7C6CA9-A861-464B-A0BF-D7F1ED76873B}" srcOrd="3" destOrd="0" presId="urn:microsoft.com/office/officeart/2005/8/layout/arrow2"/>
    <dgm:cxn modelId="{AEB03AAE-0236-49D5-9D45-4BBBCA64A255}" type="presParOf" srcId="{CC6E5885-E9FE-43FE-B4A5-B9841F504EDF}" destId="{6D43BFC8-B5FA-4DA2-8348-432852DED046}" srcOrd="4" destOrd="0" presId="urn:microsoft.com/office/officeart/2005/8/layout/arrow2"/>
    <dgm:cxn modelId="{BA5E620F-C2E6-491B-ADBC-8DFFE81625BD}" type="presParOf" srcId="{CC6E5885-E9FE-43FE-B4A5-B9841F504EDF}" destId="{D88BDEBF-A446-4A6A-A4A5-909B052ECC6C}" srcOrd="5" destOrd="0" presId="urn:microsoft.com/office/officeart/2005/8/layout/arrow2"/>
    <dgm:cxn modelId="{D7DDEBCA-F9DB-4A82-AC7A-EB7A6804570C}" type="presParOf" srcId="{CC6E5885-E9FE-43FE-B4A5-B9841F504EDF}" destId="{48BC518D-57EA-4693-8A3E-6A1BA8CC8E14}" srcOrd="6" destOrd="0" presId="urn:microsoft.com/office/officeart/2005/8/layout/arrow2"/>
    <dgm:cxn modelId="{06774300-0621-43B1-9463-9A3C733222A7}" type="presParOf" srcId="{CC6E5885-E9FE-43FE-B4A5-B9841F504EDF}" destId="{FCB64C47-8534-4DDA-9C5C-0929A98FF7D8}" srcOrd="7" destOrd="0" presId="urn:microsoft.com/office/officeart/2005/8/layout/arrow2"/>
    <dgm:cxn modelId="{42CA5133-214F-4A0F-8F2C-56D385BEDE22}" type="presParOf" srcId="{CC6E5885-E9FE-43FE-B4A5-B9841F504EDF}" destId="{8AA5B033-8767-492F-9106-193B3D95E113}" srcOrd="8" destOrd="0" presId="urn:microsoft.com/office/officeart/2005/8/layout/arrow2"/>
    <dgm:cxn modelId="{AD796EF6-ECBF-472F-8E2B-FAE26865ACB8}" type="presParOf" srcId="{CC6E5885-E9FE-43FE-B4A5-B9841F504EDF}" destId="{3B4170A7-83AC-4CE9-8F93-E96731712EC9}"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48AE2E-BABC-4E21-8387-45A342A33BD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56AC9433-7625-415B-AF79-ABF71E2EC25A}">
      <dgm:prSet phldrT="[Text]"/>
      <dgm:spPr/>
      <dgm:t>
        <a:bodyPr/>
        <a:lstStyle/>
        <a:p>
          <a:r>
            <a:rPr lang="en-US" b="0" dirty="0"/>
            <a:t>Implement logging details</a:t>
          </a:r>
          <a:endParaRPr lang="en-IN" b="0" dirty="0"/>
        </a:p>
      </dgm:t>
    </dgm:pt>
    <dgm:pt modelId="{BD8358B6-3787-4DC4-B0AA-43CE728D7154}" type="parTrans" cxnId="{3022E940-F0FF-43BD-AAED-A4C99994E993}">
      <dgm:prSet/>
      <dgm:spPr/>
      <dgm:t>
        <a:bodyPr/>
        <a:lstStyle/>
        <a:p>
          <a:endParaRPr lang="en-IN"/>
        </a:p>
      </dgm:t>
    </dgm:pt>
    <dgm:pt modelId="{C855BAD4-EC3A-4DC9-805E-FAE6522C1AEE}" type="sibTrans" cxnId="{3022E940-F0FF-43BD-AAED-A4C99994E993}">
      <dgm:prSet/>
      <dgm:spPr/>
      <dgm:t>
        <a:bodyPr/>
        <a:lstStyle/>
        <a:p>
          <a:endParaRPr lang="en-IN"/>
        </a:p>
      </dgm:t>
    </dgm:pt>
    <dgm:pt modelId="{DB4B177E-C530-41DF-B53B-A46FDA250428}">
      <dgm:prSet phldrT="[Text]"/>
      <dgm:spPr/>
      <dgm:t>
        <a:bodyPr/>
        <a:lstStyle/>
        <a:p>
          <a:r>
            <a:rPr lang="en-US" b="0" dirty="0"/>
            <a:t>After sales services</a:t>
          </a:r>
          <a:endParaRPr lang="en-IN" b="0" dirty="0"/>
        </a:p>
      </dgm:t>
    </dgm:pt>
    <dgm:pt modelId="{D5BEB14B-5129-421E-AE18-E20EAFB76870}" type="parTrans" cxnId="{D35C69C4-9BA9-44EE-8C3E-A495829B08BD}">
      <dgm:prSet/>
      <dgm:spPr/>
      <dgm:t>
        <a:bodyPr/>
        <a:lstStyle/>
        <a:p>
          <a:endParaRPr lang="en-IN"/>
        </a:p>
      </dgm:t>
    </dgm:pt>
    <dgm:pt modelId="{E36AEC58-ACCE-4397-80B3-BB61180EF0CA}" type="sibTrans" cxnId="{D35C69C4-9BA9-44EE-8C3E-A495829B08BD}">
      <dgm:prSet/>
      <dgm:spPr/>
      <dgm:t>
        <a:bodyPr/>
        <a:lstStyle/>
        <a:p>
          <a:endParaRPr lang="en-IN"/>
        </a:p>
      </dgm:t>
    </dgm:pt>
    <dgm:pt modelId="{1E00C7FB-5ACD-43DE-8263-98179DAB059F}">
      <dgm:prSet phldrT="[Text]"/>
      <dgm:spPr/>
      <dgm:t>
        <a:bodyPr/>
        <a:lstStyle/>
        <a:p>
          <a:r>
            <a:rPr lang="en-US" b="0" dirty="0"/>
            <a:t>Collaborations/ partnerships</a:t>
          </a:r>
          <a:endParaRPr lang="en-IN" b="0" dirty="0"/>
        </a:p>
      </dgm:t>
    </dgm:pt>
    <dgm:pt modelId="{B509D4A4-1699-4167-9B75-6F1498B78A67}" type="parTrans" cxnId="{11B4F0DC-9385-400F-A5B6-A870A33C7505}">
      <dgm:prSet/>
      <dgm:spPr/>
      <dgm:t>
        <a:bodyPr/>
        <a:lstStyle/>
        <a:p>
          <a:endParaRPr lang="en-IN"/>
        </a:p>
      </dgm:t>
    </dgm:pt>
    <dgm:pt modelId="{75035ECA-1A63-4B85-A6E9-73B609D3FCE7}" type="sibTrans" cxnId="{11B4F0DC-9385-400F-A5B6-A870A33C7505}">
      <dgm:prSet/>
      <dgm:spPr/>
      <dgm:t>
        <a:bodyPr/>
        <a:lstStyle/>
        <a:p>
          <a:endParaRPr lang="en-IN"/>
        </a:p>
      </dgm:t>
    </dgm:pt>
    <dgm:pt modelId="{58211EEB-5325-4F3C-8957-09AC1B494013}">
      <dgm:prSet phldrT="[Text]"/>
      <dgm:spPr/>
      <dgm:t>
        <a:bodyPr/>
        <a:lstStyle/>
        <a:p>
          <a:r>
            <a:rPr lang="en-IN" b="0" i="0"/>
            <a:t>Durability and Reliability</a:t>
          </a:r>
          <a:endParaRPr lang="en-IN" b="0" dirty="0"/>
        </a:p>
      </dgm:t>
    </dgm:pt>
    <dgm:pt modelId="{C0B258BF-C69A-4007-ACC3-58DA5C79858E}" type="parTrans" cxnId="{F83BF37F-D108-4833-A62A-883A4B7ED0E2}">
      <dgm:prSet/>
      <dgm:spPr/>
      <dgm:t>
        <a:bodyPr/>
        <a:lstStyle/>
        <a:p>
          <a:endParaRPr lang="en-IN"/>
        </a:p>
      </dgm:t>
    </dgm:pt>
    <dgm:pt modelId="{D3470C20-765D-407A-B661-98897AF90D4D}" type="sibTrans" cxnId="{F83BF37F-D108-4833-A62A-883A4B7ED0E2}">
      <dgm:prSet/>
      <dgm:spPr/>
      <dgm:t>
        <a:bodyPr/>
        <a:lstStyle/>
        <a:p>
          <a:endParaRPr lang="en-IN"/>
        </a:p>
      </dgm:t>
    </dgm:pt>
    <dgm:pt modelId="{D532BC09-F006-4512-B373-BA7E5568D26A}">
      <dgm:prSet phldrT="[Text]"/>
      <dgm:spPr/>
      <dgm:t>
        <a:bodyPr/>
        <a:lstStyle/>
        <a:p>
          <a:r>
            <a:rPr lang="en-IN" b="0" i="0" dirty="0"/>
            <a:t>Battery Life</a:t>
          </a:r>
          <a:endParaRPr lang="en-IN" b="0" dirty="0"/>
        </a:p>
      </dgm:t>
    </dgm:pt>
    <dgm:pt modelId="{269301B7-97AE-42F7-AC6B-E41103672F94}" type="parTrans" cxnId="{7F78E1B6-57B2-454B-B5DD-D5FAE3B371D0}">
      <dgm:prSet/>
      <dgm:spPr/>
      <dgm:t>
        <a:bodyPr/>
        <a:lstStyle/>
        <a:p>
          <a:endParaRPr lang="en-IN"/>
        </a:p>
      </dgm:t>
    </dgm:pt>
    <dgm:pt modelId="{2B4BC7B4-9859-4291-BE67-44A5D9801483}" type="sibTrans" cxnId="{7F78E1B6-57B2-454B-B5DD-D5FAE3B371D0}">
      <dgm:prSet/>
      <dgm:spPr/>
      <dgm:t>
        <a:bodyPr/>
        <a:lstStyle/>
        <a:p>
          <a:endParaRPr lang="en-IN"/>
        </a:p>
      </dgm:t>
    </dgm:pt>
    <dgm:pt modelId="{5019C177-2FE7-4D94-A02F-E8A8CD8E2BF9}">
      <dgm:prSet phldrT="[Text]"/>
      <dgm:spPr/>
      <dgm:t>
        <a:bodyPr/>
        <a:lstStyle/>
        <a:p>
          <a:r>
            <a:rPr lang="en-IN" b="0" i="0" dirty="0"/>
            <a:t>Cost Efficiency</a:t>
          </a:r>
          <a:endParaRPr lang="en-IN" b="0" dirty="0"/>
        </a:p>
      </dgm:t>
    </dgm:pt>
    <dgm:pt modelId="{9176C1CD-BEDC-490B-BF3E-C59EBE910645}" type="parTrans" cxnId="{77B32618-F0F3-4B9E-9565-803B3254E713}">
      <dgm:prSet/>
      <dgm:spPr/>
      <dgm:t>
        <a:bodyPr/>
        <a:lstStyle/>
        <a:p>
          <a:endParaRPr lang="en-IN"/>
        </a:p>
      </dgm:t>
    </dgm:pt>
    <dgm:pt modelId="{55E46F8B-0E58-4AAC-9FD6-2B76D6699580}" type="sibTrans" cxnId="{77B32618-F0F3-4B9E-9565-803B3254E713}">
      <dgm:prSet/>
      <dgm:spPr/>
      <dgm:t>
        <a:bodyPr/>
        <a:lstStyle/>
        <a:p>
          <a:endParaRPr lang="en-IN"/>
        </a:p>
      </dgm:t>
    </dgm:pt>
    <dgm:pt modelId="{D657C515-69F3-4C56-9B64-2083697FD1BE}">
      <dgm:prSet phldrT="[Text]"/>
      <dgm:spPr/>
      <dgm:t>
        <a:bodyPr/>
        <a:lstStyle/>
        <a:p>
          <a:r>
            <a:rPr lang="en-IN" b="0" i="0" dirty="0"/>
            <a:t>Data Storage and Security</a:t>
          </a:r>
          <a:endParaRPr lang="en-IN" b="0" dirty="0"/>
        </a:p>
      </dgm:t>
    </dgm:pt>
    <dgm:pt modelId="{91D57C52-D51E-4302-91C8-DE7EC2BC170E}" type="parTrans" cxnId="{BBBF2A90-C6FA-4DA6-8335-8257C2D9382E}">
      <dgm:prSet/>
      <dgm:spPr/>
      <dgm:t>
        <a:bodyPr/>
        <a:lstStyle/>
        <a:p>
          <a:endParaRPr lang="en-IN"/>
        </a:p>
      </dgm:t>
    </dgm:pt>
    <dgm:pt modelId="{1496CE5C-8616-4F92-8FF9-F6D432539331}" type="sibTrans" cxnId="{BBBF2A90-C6FA-4DA6-8335-8257C2D9382E}">
      <dgm:prSet/>
      <dgm:spPr/>
      <dgm:t>
        <a:bodyPr/>
        <a:lstStyle/>
        <a:p>
          <a:endParaRPr lang="en-IN"/>
        </a:p>
      </dgm:t>
    </dgm:pt>
    <dgm:pt modelId="{01801946-2803-477A-8F94-54D76DE712D1}">
      <dgm:prSet phldrT="[Text]"/>
      <dgm:spPr/>
      <dgm:t>
        <a:bodyPr/>
        <a:lstStyle/>
        <a:p>
          <a:r>
            <a:rPr lang="en-IN" b="0" i="0" dirty="0"/>
            <a:t>Feedback Mechanism</a:t>
          </a:r>
          <a:endParaRPr lang="en-IN" b="0" dirty="0"/>
        </a:p>
      </dgm:t>
    </dgm:pt>
    <dgm:pt modelId="{8F27A2FF-5C1D-4299-B026-BDB0857FECA4}" type="parTrans" cxnId="{A02C7618-BA81-48E9-A410-837137A48A8E}">
      <dgm:prSet/>
      <dgm:spPr/>
      <dgm:t>
        <a:bodyPr/>
        <a:lstStyle/>
        <a:p>
          <a:endParaRPr lang="en-IN"/>
        </a:p>
      </dgm:t>
    </dgm:pt>
    <dgm:pt modelId="{D1624493-A48C-4FB7-8A96-BEFDA6C0D8CD}" type="sibTrans" cxnId="{A02C7618-BA81-48E9-A410-837137A48A8E}">
      <dgm:prSet/>
      <dgm:spPr/>
      <dgm:t>
        <a:bodyPr/>
        <a:lstStyle/>
        <a:p>
          <a:endParaRPr lang="en-IN"/>
        </a:p>
      </dgm:t>
    </dgm:pt>
    <dgm:pt modelId="{098ECC4B-021E-42F0-B675-89F78CE3EF0C}">
      <dgm:prSet phldrT="[Text]"/>
      <dgm:spPr/>
      <dgm:t>
        <a:bodyPr/>
        <a:lstStyle/>
        <a:p>
          <a:r>
            <a:rPr lang="en-IN" b="0" i="0"/>
            <a:t>Localization</a:t>
          </a:r>
          <a:endParaRPr lang="en-IN" b="0" dirty="0"/>
        </a:p>
      </dgm:t>
    </dgm:pt>
    <dgm:pt modelId="{EC35B429-4403-492F-86DA-84CDCA14ABCA}" type="parTrans" cxnId="{3F243FAE-8304-4A84-BAB4-E07FEBF34204}">
      <dgm:prSet/>
      <dgm:spPr/>
      <dgm:t>
        <a:bodyPr/>
        <a:lstStyle/>
        <a:p>
          <a:endParaRPr lang="en-IN"/>
        </a:p>
      </dgm:t>
    </dgm:pt>
    <dgm:pt modelId="{C773EAC5-6106-4898-A71C-9814269FC3C7}" type="sibTrans" cxnId="{3F243FAE-8304-4A84-BAB4-E07FEBF34204}">
      <dgm:prSet/>
      <dgm:spPr/>
      <dgm:t>
        <a:bodyPr/>
        <a:lstStyle/>
        <a:p>
          <a:endParaRPr lang="en-IN"/>
        </a:p>
      </dgm:t>
    </dgm:pt>
    <dgm:pt modelId="{960FF26B-217A-48CC-A20A-056A678E7B16}">
      <dgm:prSet phldrT="[Text]"/>
      <dgm:spPr/>
      <dgm:t>
        <a:bodyPr/>
        <a:lstStyle/>
        <a:p>
          <a:r>
            <a:rPr lang="en-IN" b="0" i="0" dirty="0"/>
            <a:t>Maintenance and Repairs</a:t>
          </a:r>
          <a:endParaRPr lang="en-IN" b="0" dirty="0"/>
        </a:p>
      </dgm:t>
    </dgm:pt>
    <dgm:pt modelId="{81A5C243-7332-448A-A395-2EAE990F2D2B}" type="parTrans" cxnId="{FD0FCF70-0D31-4578-87E5-0BD9545E95C0}">
      <dgm:prSet/>
      <dgm:spPr/>
      <dgm:t>
        <a:bodyPr/>
        <a:lstStyle/>
        <a:p>
          <a:endParaRPr lang="en-IN"/>
        </a:p>
      </dgm:t>
    </dgm:pt>
    <dgm:pt modelId="{712E3CDE-CF59-4E4C-8F05-93446A7D26D9}" type="sibTrans" cxnId="{FD0FCF70-0D31-4578-87E5-0BD9545E95C0}">
      <dgm:prSet/>
      <dgm:spPr/>
      <dgm:t>
        <a:bodyPr/>
        <a:lstStyle/>
        <a:p>
          <a:endParaRPr lang="en-IN"/>
        </a:p>
      </dgm:t>
    </dgm:pt>
    <dgm:pt modelId="{51CB7B24-C136-417E-B804-7A2D09509B22}" type="pres">
      <dgm:prSet presAssocID="{C548AE2E-BABC-4E21-8387-45A342A33BD5}" presName="vert0" presStyleCnt="0">
        <dgm:presLayoutVars>
          <dgm:dir/>
          <dgm:animOne val="branch"/>
          <dgm:animLvl val="lvl"/>
        </dgm:presLayoutVars>
      </dgm:prSet>
      <dgm:spPr/>
    </dgm:pt>
    <dgm:pt modelId="{1DE7906F-FC08-41CD-A1BA-850B0AD7EFFE}" type="pres">
      <dgm:prSet presAssocID="{56AC9433-7625-415B-AF79-ABF71E2EC25A}" presName="thickLine" presStyleLbl="alignNode1" presStyleIdx="0" presStyleCnt="10"/>
      <dgm:spPr/>
    </dgm:pt>
    <dgm:pt modelId="{08FC7209-C51F-419D-BA85-1A5CD0CE5B1A}" type="pres">
      <dgm:prSet presAssocID="{56AC9433-7625-415B-AF79-ABF71E2EC25A}" presName="horz1" presStyleCnt="0"/>
      <dgm:spPr/>
    </dgm:pt>
    <dgm:pt modelId="{2A52EEB0-BFD3-4A86-92F8-D1872D0913EE}" type="pres">
      <dgm:prSet presAssocID="{56AC9433-7625-415B-AF79-ABF71E2EC25A}" presName="tx1" presStyleLbl="revTx" presStyleIdx="0" presStyleCnt="10"/>
      <dgm:spPr/>
    </dgm:pt>
    <dgm:pt modelId="{6A9208BA-6E76-48A3-B3BF-F1024F4A44F9}" type="pres">
      <dgm:prSet presAssocID="{56AC9433-7625-415B-AF79-ABF71E2EC25A}" presName="vert1" presStyleCnt="0"/>
      <dgm:spPr/>
    </dgm:pt>
    <dgm:pt modelId="{C96E737F-38C0-40D3-BCCA-7C0CC0F97E59}" type="pres">
      <dgm:prSet presAssocID="{DB4B177E-C530-41DF-B53B-A46FDA250428}" presName="thickLine" presStyleLbl="alignNode1" presStyleIdx="1" presStyleCnt="10"/>
      <dgm:spPr/>
    </dgm:pt>
    <dgm:pt modelId="{66A236F3-7570-4CAF-A119-491235A93D82}" type="pres">
      <dgm:prSet presAssocID="{DB4B177E-C530-41DF-B53B-A46FDA250428}" presName="horz1" presStyleCnt="0"/>
      <dgm:spPr/>
    </dgm:pt>
    <dgm:pt modelId="{06D86944-A571-4130-BC46-390B433E6308}" type="pres">
      <dgm:prSet presAssocID="{DB4B177E-C530-41DF-B53B-A46FDA250428}" presName="tx1" presStyleLbl="revTx" presStyleIdx="1" presStyleCnt="10"/>
      <dgm:spPr/>
    </dgm:pt>
    <dgm:pt modelId="{8009067C-DBB1-45E6-BE50-A1A552033E23}" type="pres">
      <dgm:prSet presAssocID="{DB4B177E-C530-41DF-B53B-A46FDA250428}" presName="vert1" presStyleCnt="0"/>
      <dgm:spPr/>
    </dgm:pt>
    <dgm:pt modelId="{50A7EDE2-7744-4BBB-955A-6FC89611650B}" type="pres">
      <dgm:prSet presAssocID="{1E00C7FB-5ACD-43DE-8263-98179DAB059F}" presName="thickLine" presStyleLbl="alignNode1" presStyleIdx="2" presStyleCnt="10"/>
      <dgm:spPr/>
    </dgm:pt>
    <dgm:pt modelId="{A3DB7ABD-E632-4B4D-937A-66A7363A9E2B}" type="pres">
      <dgm:prSet presAssocID="{1E00C7FB-5ACD-43DE-8263-98179DAB059F}" presName="horz1" presStyleCnt="0"/>
      <dgm:spPr/>
    </dgm:pt>
    <dgm:pt modelId="{28332617-EDD3-4158-BAA1-7A696FE752F9}" type="pres">
      <dgm:prSet presAssocID="{1E00C7FB-5ACD-43DE-8263-98179DAB059F}" presName="tx1" presStyleLbl="revTx" presStyleIdx="2" presStyleCnt="10"/>
      <dgm:spPr/>
    </dgm:pt>
    <dgm:pt modelId="{85080881-C50D-4460-A19D-239D3DC08493}" type="pres">
      <dgm:prSet presAssocID="{1E00C7FB-5ACD-43DE-8263-98179DAB059F}" presName="vert1" presStyleCnt="0"/>
      <dgm:spPr/>
    </dgm:pt>
    <dgm:pt modelId="{1C7CDD5F-9B8D-40C9-9C20-F75F9E80D48C}" type="pres">
      <dgm:prSet presAssocID="{58211EEB-5325-4F3C-8957-09AC1B494013}" presName="thickLine" presStyleLbl="alignNode1" presStyleIdx="3" presStyleCnt="10"/>
      <dgm:spPr/>
    </dgm:pt>
    <dgm:pt modelId="{1D14128E-30A1-4569-BD83-F7B207D3B4A4}" type="pres">
      <dgm:prSet presAssocID="{58211EEB-5325-4F3C-8957-09AC1B494013}" presName="horz1" presStyleCnt="0"/>
      <dgm:spPr/>
    </dgm:pt>
    <dgm:pt modelId="{D7F5FF18-8826-4348-A5BE-E30E5FCBCE2D}" type="pres">
      <dgm:prSet presAssocID="{58211EEB-5325-4F3C-8957-09AC1B494013}" presName="tx1" presStyleLbl="revTx" presStyleIdx="3" presStyleCnt="10"/>
      <dgm:spPr/>
    </dgm:pt>
    <dgm:pt modelId="{FE0E2B79-43A0-40EA-A551-C7245A676F13}" type="pres">
      <dgm:prSet presAssocID="{58211EEB-5325-4F3C-8957-09AC1B494013}" presName="vert1" presStyleCnt="0"/>
      <dgm:spPr/>
    </dgm:pt>
    <dgm:pt modelId="{0E368D9B-9947-4802-80BE-D4A8010DD56F}" type="pres">
      <dgm:prSet presAssocID="{D532BC09-F006-4512-B373-BA7E5568D26A}" presName="thickLine" presStyleLbl="alignNode1" presStyleIdx="4" presStyleCnt="10"/>
      <dgm:spPr/>
    </dgm:pt>
    <dgm:pt modelId="{4CAD0C3E-9FEC-4E4D-A7E1-AC4925EFA8A4}" type="pres">
      <dgm:prSet presAssocID="{D532BC09-F006-4512-B373-BA7E5568D26A}" presName="horz1" presStyleCnt="0"/>
      <dgm:spPr/>
    </dgm:pt>
    <dgm:pt modelId="{D2925492-078F-431C-9632-D89F539FB481}" type="pres">
      <dgm:prSet presAssocID="{D532BC09-F006-4512-B373-BA7E5568D26A}" presName="tx1" presStyleLbl="revTx" presStyleIdx="4" presStyleCnt="10"/>
      <dgm:spPr/>
    </dgm:pt>
    <dgm:pt modelId="{92B2B3EF-4938-43A1-B701-CC520902D033}" type="pres">
      <dgm:prSet presAssocID="{D532BC09-F006-4512-B373-BA7E5568D26A}" presName="vert1" presStyleCnt="0"/>
      <dgm:spPr/>
    </dgm:pt>
    <dgm:pt modelId="{722C3A6B-C300-473F-8B5A-1D8AE71399BD}" type="pres">
      <dgm:prSet presAssocID="{5019C177-2FE7-4D94-A02F-E8A8CD8E2BF9}" presName="thickLine" presStyleLbl="alignNode1" presStyleIdx="5" presStyleCnt="10"/>
      <dgm:spPr/>
    </dgm:pt>
    <dgm:pt modelId="{8F01C8BE-D793-413C-A223-AE16AB1D3E17}" type="pres">
      <dgm:prSet presAssocID="{5019C177-2FE7-4D94-A02F-E8A8CD8E2BF9}" presName="horz1" presStyleCnt="0"/>
      <dgm:spPr/>
    </dgm:pt>
    <dgm:pt modelId="{EB2C7794-8CCF-4929-9D89-CE71A8C3014D}" type="pres">
      <dgm:prSet presAssocID="{5019C177-2FE7-4D94-A02F-E8A8CD8E2BF9}" presName="tx1" presStyleLbl="revTx" presStyleIdx="5" presStyleCnt="10"/>
      <dgm:spPr/>
    </dgm:pt>
    <dgm:pt modelId="{04D39C9E-0205-484C-A5FA-B44B2111F6CA}" type="pres">
      <dgm:prSet presAssocID="{5019C177-2FE7-4D94-A02F-E8A8CD8E2BF9}" presName="vert1" presStyleCnt="0"/>
      <dgm:spPr/>
    </dgm:pt>
    <dgm:pt modelId="{3C5076FA-0EE3-4F8E-8FDC-27B24E4D7F80}" type="pres">
      <dgm:prSet presAssocID="{D657C515-69F3-4C56-9B64-2083697FD1BE}" presName="thickLine" presStyleLbl="alignNode1" presStyleIdx="6" presStyleCnt="10"/>
      <dgm:spPr/>
    </dgm:pt>
    <dgm:pt modelId="{B2C72BFD-0F8D-4224-94FD-006F91C721CD}" type="pres">
      <dgm:prSet presAssocID="{D657C515-69F3-4C56-9B64-2083697FD1BE}" presName="horz1" presStyleCnt="0"/>
      <dgm:spPr/>
    </dgm:pt>
    <dgm:pt modelId="{36C3DFB1-F820-4A70-83BD-A4D715D84E28}" type="pres">
      <dgm:prSet presAssocID="{D657C515-69F3-4C56-9B64-2083697FD1BE}" presName="tx1" presStyleLbl="revTx" presStyleIdx="6" presStyleCnt="10"/>
      <dgm:spPr/>
    </dgm:pt>
    <dgm:pt modelId="{4223452D-0BCA-4CA0-A9B8-D353ACE16CA4}" type="pres">
      <dgm:prSet presAssocID="{D657C515-69F3-4C56-9B64-2083697FD1BE}" presName="vert1" presStyleCnt="0"/>
      <dgm:spPr/>
    </dgm:pt>
    <dgm:pt modelId="{CD57B93C-3EE3-4229-A734-DFF9522EDE9A}" type="pres">
      <dgm:prSet presAssocID="{01801946-2803-477A-8F94-54D76DE712D1}" presName="thickLine" presStyleLbl="alignNode1" presStyleIdx="7" presStyleCnt="10"/>
      <dgm:spPr/>
    </dgm:pt>
    <dgm:pt modelId="{239DB9BE-9314-4251-ACA3-B747C215BD85}" type="pres">
      <dgm:prSet presAssocID="{01801946-2803-477A-8F94-54D76DE712D1}" presName="horz1" presStyleCnt="0"/>
      <dgm:spPr/>
    </dgm:pt>
    <dgm:pt modelId="{7637195B-035A-4394-9D6F-51B3857B962F}" type="pres">
      <dgm:prSet presAssocID="{01801946-2803-477A-8F94-54D76DE712D1}" presName="tx1" presStyleLbl="revTx" presStyleIdx="7" presStyleCnt="10"/>
      <dgm:spPr/>
    </dgm:pt>
    <dgm:pt modelId="{7D77DC84-13F5-4ED4-B78F-915FEAF158C4}" type="pres">
      <dgm:prSet presAssocID="{01801946-2803-477A-8F94-54D76DE712D1}" presName="vert1" presStyleCnt="0"/>
      <dgm:spPr/>
    </dgm:pt>
    <dgm:pt modelId="{EADC2FDF-4C0A-4ADD-9A4E-CCF53608F835}" type="pres">
      <dgm:prSet presAssocID="{098ECC4B-021E-42F0-B675-89F78CE3EF0C}" presName="thickLine" presStyleLbl="alignNode1" presStyleIdx="8" presStyleCnt="10"/>
      <dgm:spPr/>
    </dgm:pt>
    <dgm:pt modelId="{432F4D43-B962-4CB6-B134-ED1F0890390A}" type="pres">
      <dgm:prSet presAssocID="{098ECC4B-021E-42F0-B675-89F78CE3EF0C}" presName="horz1" presStyleCnt="0"/>
      <dgm:spPr/>
    </dgm:pt>
    <dgm:pt modelId="{9294B61E-9AE2-44EB-83D2-C18658FCA312}" type="pres">
      <dgm:prSet presAssocID="{098ECC4B-021E-42F0-B675-89F78CE3EF0C}" presName="tx1" presStyleLbl="revTx" presStyleIdx="8" presStyleCnt="10"/>
      <dgm:spPr/>
    </dgm:pt>
    <dgm:pt modelId="{DF44930E-DE37-465A-B2E6-9CFAEC8EACCD}" type="pres">
      <dgm:prSet presAssocID="{098ECC4B-021E-42F0-B675-89F78CE3EF0C}" presName="vert1" presStyleCnt="0"/>
      <dgm:spPr/>
    </dgm:pt>
    <dgm:pt modelId="{220A0600-E71B-4F75-916A-D372CF6319B7}" type="pres">
      <dgm:prSet presAssocID="{960FF26B-217A-48CC-A20A-056A678E7B16}" presName="thickLine" presStyleLbl="alignNode1" presStyleIdx="9" presStyleCnt="10"/>
      <dgm:spPr/>
    </dgm:pt>
    <dgm:pt modelId="{C5F49263-1966-4F7E-940A-692FA892C25D}" type="pres">
      <dgm:prSet presAssocID="{960FF26B-217A-48CC-A20A-056A678E7B16}" presName="horz1" presStyleCnt="0"/>
      <dgm:spPr/>
    </dgm:pt>
    <dgm:pt modelId="{0A57095C-8DD2-40BC-9E9F-C47D74526700}" type="pres">
      <dgm:prSet presAssocID="{960FF26B-217A-48CC-A20A-056A678E7B16}" presName="tx1" presStyleLbl="revTx" presStyleIdx="9" presStyleCnt="10"/>
      <dgm:spPr/>
    </dgm:pt>
    <dgm:pt modelId="{53C163CC-6DFA-40CC-9138-96246E17C59F}" type="pres">
      <dgm:prSet presAssocID="{960FF26B-217A-48CC-A20A-056A678E7B16}" presName="vert1" presStyleCnt="0"/>
      <dgm:spPr/>
    </dgm:pt>
  </dgm:ptLst>
  <dgm:cxnLst>
    <dgm:cxn modelId="{77B32618-F0F3-4B9E-9565-803B3254E713}" srcId="{C548AE2E-BABC-4E21-8387-45A342A33BD5}" destId="{5019C177-2FE7-4D94-A02F-E8A8CD8E2BF9}" srcOrd="5" destOrd="0" parTransId="{9176C1CD-BEDC-490B-BF3E-C59EBE910645}" sibTransId="{55E46F8B-0E58-4AAC-9FD6-2B76D6699580}"/>
    <dgm:cxn modelId="{A02C7618-BA81-48E9-A410-837137A48A8E}" srcId="{C548AE2E-BABC-4E21-8387-45A342A33BD5}" destId="{01801946-2803-477A-8F94-54D76DE712D1}" srcOrd="7" destOrd="0" parTransId="{8F27A2FF-5C1D-4299-B026-BDB0857FECA4}" sibTransId="{D1624493-A48C-4FB7-8A96-BEFDA6C0D8CD}"/>
    <dgm:cxn modelId="{D03FA534-5857-4CEA-B74B-FE5AB9C70425}" type="presOf" srcId="{C548AE2E-BABC-4E21-8387-45A342A33BD5}" destId="{51CB7B24-C136-417E-B804-7A2D09509B22}" srcOrd="0" destOrd="0" presId="urn:microsoft.com/office/officeart/2008/layout/LinedList"/>
    <dgm:cxn modelId="{3022E940-F0FF-43BD-AAED-A4C99994E993}" srcId="{C548AE2E-BABC-4E21-8387-45A342A33BD5}" destId="{56AC9433-7625-415B-AF79-ABF71E2EC25A}" srcOrd="0" destOrd="0" parTransId="{BD8358B6-3787-4DC4-B0AA-43CE728D7154}" sibTransId="{C855BAD4-EC3A-4DC9-805E-FAE6522C1AEE}"/>
    <dgm:cxn modelId="{5C30FF69-C6B3-4D8E-803B-DED25C0DCC26}" type="presOf" srcId="{098ECC4B-021E-42F0-B675-89F78CE3EF0C}" destId="{9294B61E-9AE2-44EB-83D2-C18658FCA312}" srcOrd="0" destOrd="0" presId="urn:microsoft.com/office/officeart/2008/layout/LinedList"/>
    <dgm:cxn modelId="{4150F34B-0429-4937-98C1-DD3DC89CFA33}" type="presOf" srcId="{1E00C7FB-5ACD-43DE-8263-98179DAB059F}" destId="{28332617-EDD3-4158-BAA1-7A696FE752F9}" srcOrd="0" destOrd="0" presId="urn:microsoft.com/office/officeart/2008/layout/LinedList"/>
    <dgm:cxn modelId="{4BF8D24D-35BD-4412-AA2E-6C3B5F8A4D23}" type="presOf" srcId="{56AC9433-7625-415B-AF79-ABF71E2EC25A}" destId="{2A52EEB0-BFD3-4A86-92F8-D1872D0913EE}" srcOrd="0" destOrd="0" presId="urn:microsoft.com/office/officeart/2008/layout/LinedList"/>
    <dgm:cxn modelId="{FD0FCF70-0D31-4578-87E5-0BD9545E95C0}" srcId="{C548AE2E-BABC-4E21-8387-45A342A33BD5}" destId="{960FF26B-217A-48CC-A20A-056A678E7B16}" srcOrd="9" destOrd="0" parTransId="{81A5C243-7332-448A-A395-2EAE990F2D2B}" sibTransId="{712E3CDE-CF59-4E4C-8F05-93446A7D26D9}"/>
    <dgm:cxn modelId="{EB46A979-73DE-4C74-9493-C7EC457E63D5}" type="presOf" srcId="{D657C515-69F3-4C56-9B64-2083697FD1BE}" destId="{36C3DFB1-F820-4A70-83BD-A4D715D84E28}" srcOrd="0" destOrd="0" presId="urn:microsoft.com/office/officeart/2008/layout/LinedList"/>
    <dgm:cxn modelId="{E4F6B07E-36A2-4223-AD4F-EC51E3C6C835}" type="presOf" srcId="{960FF26B-217A-48CC-A20A-056A678E7B16}" destId="{0A57095C-8DD2-40BC-9E9F-C47D74526700}" srcOrd="0" destOrd="0" presId="urn:microsoft.com/office/officeart/2008/layout/LinedList"/>
    <dgm:cxn modelId="{F83BF37F-D108-4833-A62A-883A4B7ED0E2}" srcId="{C548AE2E-BABC-4E21-8387-45A342A33BD5}" destId="{58211EEB-5325-4F3C-8957-09AC1B494013}" srcOrd="3" destOrd="0" parTransId="{C0B258BF-C69A-4007-ACC3-58DA5C79858E}" sibTransId="{D3470C20-765D-407A-B661-98897AF90D4D}"/>
    <dgm:cxn modelId="{BBBF2A90-C6FA-4DA6-8335-8257C2D9382E}" srcId="{C548AE2E-BABC-4E21-8387-45A342A33BD5}" destId="{D657C515-69F3-4C56-9B64-2083697FD1BE}" srcOrd="6" destOrd="0" parTransId="{91D57C52-D51E-4302-91C8-DE7EC2BC170E}" sibTransId="{1496CE5C-8616-4F92-8FF9-F6D432539331}"/>
    <dgm:cxn modelId="{164A7394-CCDF-4B27-8BEA-1D7572777C42}" type="presOf" srcId="{DB4B177E-C530-41DF-B53B-A46FDA250428}" destId="{06D86944-A571-4130-BC46-390B433E6308}" srcOrd="0" destOrd="0" presId="urn:microsoft.com/office/officeart/2008/layout/LinedList"/>
    <dgm:cxn modelId="{2E5B969B-BEE5-4F1E-9ADE-63E1EF673850}" type="presOf" srcId="{5019C177-2FE7-4D94-A02F-E8A8CD8E2BF9}" destId="{EB2C7794-8CCF-4929-9D89-CE71A8C3014D}" srcOrd="0" destOrd="0" presId="urn:microsoft.com/office/officeart/2008/layout/LinedList"/>
    <dgm:cxn modelId="{3F243FAE-8304-4A84-BAB4-E07FEBF34204}" srcId="{C548AE2E-BABC-4E21-8387-45A342A33BD5}" destId="{098ECC4B-021E-42F0-B675-89F78CE3EF0C}" srcOrd="8" destOrd="0" parTransId="{EC35B429-4403-492F-86DA-84CDCA14ABCA}" sibTransId="{C773EAC5-6106-4898-A71C-9814269FC3C7}"/>
    <dgm:cxn modelId="{7F78E1B6-57B2-454B-B5DD-D5FAE3B371D0}" srcId="{C548AE2E-BABC-4E21-8387-45A342A33BD5}" destId="{D532BC09-F006-4512-B373-BA7E5568D26A}" srcOrd="4" destOrd="0" parTransId="{269301B7-97AE-42F7-AC6B-E41103672F94}" sibTransId="{2B4BC7B4-9859-4291-BE67-44A5D9801483}"/>
    <dgm:cxn modelId="{D35C69C4-9BA9-44EE-8C3E-A495829B08BD}" srcId="{C548AE2E-BABC-4E21-8387-45A342A33BD5}" destId="{DB4B177E-C530-41DF-B53B-A46FDA250428}" srcOrd="1" destOrd="0" parTransId="{D5BEB14B-5129-421E-AE18-E20EAFB76870}" sibTransId="{E36AEC58-ACCE-4397-80B3-BB61180EF0CA}"/>
    <dgm:cxn modelId="{11B4F0DC-9385-400F-A5B6-A870A33C7505}" srcId="{C548AE2E-BABC-4E21-8387-45A342A33BD5}" destId="{1E00C7FB-5ACD-43DE-8263-98179DAB059F}" srcOrd="2" destOrd="0" parTransId="{B509D4A4-1699-4167-9B75-6F1498B78A67}" sibTransId="{75035ECA-1A63-4B85-A6E9-73B609D3FCE7}"/>
    <dgm:cxn modelId="{CC11C6E7-37A5-417E-B1F2-7CF9CDD13894}" type="presOf" srcId="{01801946-2803-477A-8F94-54D76DE712D1}" destId="{7637195B-035A-4394-9D6F-51B3857B962F}" srcOrd="0" destOrd="0" presId="urn:microsoft.com/office/officeart/2008/layout/LinedList"/>
    <dgm:cxn modelId="{2CBB9AEF-2C61-4FA0-BE59-3BE6E592CF0F}" type="presOf" srcId="{58211EEB-5325-4F3C-8957-09AC1B494013}" destId="{D7F5FF18-8826-4348-A5BE-E30E5FCBCE2D}" srcOrd="0" destOrd="0" presId="urn:microsoft.com/office/officeart/2008/layout/LinedList"/>
    <dgm:cxn modelId="{0005F0F9-771C-4D4E-8C72-A27233F99407}" type="presOf" srcId="{D532BC09-F006-4512-B373-BA7E5568D26A}" destId="{D2925492-078F-431C-9632-D89F539FB481}" srcOrd="0" destOrd="0" presId="urn:microsoft.com/office/officeart/2008/layout/LinedList"/>
    <dgm:cxn modelId="{37CE0C25-B2BB-41AC-9ED3-3BBFB299B64B}" type="presParOf" srcId="{51CB7B24-C136-417E-B804-7A2D09509B22}" destId="{1DE7906F-FC08-41CD-A1BA-850B0AD7EFFE}" srcOrd="0" destOrd="0" presId="urn:microsoft.com/office/officeart/2008/layout/LinedList"/>
    <dgm:cxn modelId="{CD41CF46-A5B8-4386-91FC-826C20922542}" type="presParOf" srcId="{51CB7B24-C136-417E-B804-7A2D09509B22}" destId="{08FC7209-C51F-419D-BA85-1A5CD0CE5B1A}" srcOrd="1" destOrd="0" presId="urn:microsoft.com/office/officeart/2008/layout/LinedList"/>
    <dgm:cxn modelId="{3D8E39E2-0E75-4C4B-817F-4B08A69E9E8B}" type="presParOf" srcId="{08FC7209-C51F-419D-BA85-1A5CD0CE5B1A}" destId="{2A52EEB0-BFD3-4A86-92F8-D1872D0913EE}" srcOrd="0" destOrd="0" presId="urn:microsoft.com/office/officeart/2008/layout/LinedList"/>
    <dgm:cxn modelId="{1CE8436F-F5CD-4953-AA5C-BB7E92B1F343}" type="presParOf" srcId="{08FC7209-C51F-419D-BA85-1A5CD0CE5B1A}" destId="{6A9208BA-6E76-48A3-B3BF-F1024F4A44F9}" srcOrd="1" destOrd="0" presId="urn:microsoft.com/office/officeart/2008/layout/LinedList"/>
    <dgm:cxn modelId="{17193918-0B16-4A2B-BE83-39F821AE2CA6}" type="presParOf" srcId="{51CB7B24-C136-417E-B804-7A2D09509B22}" destId="{C96E737F-38C0-40D3-BCCA-7C0CC0F97E59}" srcOrd="2" destOrd="0" presId="urn:microsoft.com/office/officeart/2008/layout/LinedList"/>
    <dgm:cxn modelId="{94A6A877-0338-4C87-BEFA-DF96F42A7A54}" type="presParOf" srcId="{51CB7B24-C136-417E-B804-7A2D09509B22}" destId="{66A236F3-7570-4CAF-A119-491235A93D82}" srcOrd="3" destOrd="0" presId="urn:microsoft.com/office/officeart/2008/layout/LinedList"/>
    <dgm:cxn modelId="{E8249543-205D-436D-8410-332F0D6CE7AC}" type="presParOf" srcId="{66A236F3-7570-4CAF-A119-491235A93D82}" destId="{06D86944-A571-4130-BC46-390B433E6308}" srcOrd="0" destOrd="0" presId="urn:microsoft.com/office/officeart/2008/layout/LinedList"/>
    <dgm:cxn modelId="{129A5EBE-4533-47D0-996B-7050BDD0F85A}" type="presParOf" srcId="{66A236F3-7570-4CAF-A119-491235A93D82}" destId="{8009067C-DBB1-45E6-BE50-A1A552033E23}" srcOrd="1" destOrd="0" presId="urn:microsoft.com/office/officeart/2008/layout/LinedList"/>
    <dgm:cxn modelId="{F61AD898-AD3F-4D0F-84B9-2682C5FB7CBB}" type="presParOf" srcId="{51CB7B24-C136-417E-B804-7A2D09509B22}" destId="{50A7EDE2-7744-4BBB-955A-6FC89611650B}" srcOrd="4" destOrd="0" presId="urn:microsoft.com/office/officeart/2008/layout/LinedList"/>
    <dgm:cxn modelId="{4182AC6B-B384-4EFC-BBCA-16303FBF68F3}" type="presParOf" srcId="{51CB7B24-C136-417E-B804-7A2D09509B22}" destId="{A3DB7ABD-E632-4B4D-937A-66A7363A9E2B}" srcOrd="5" destOrd="0" presId="urn:microsoft.com/office/officeart/2008/layout/LinedList"/>
    <dgm:cxn modelId="{9F6888BD-4131-4588-B916-BEF553696984}" type="presParOf" srcId="{A3DB7ABD-E632-4B4D-937A-66A7363A9E2B}" destId="{28332617-EDD3-4158-BAA1-7A696FE752F9}" srcOrd="0" destOrd="0" presId="urn:microsoft.com/office/officeart/2008/layout/LinedList"/>
    <dgm:cxn modelId="{0EF63934-5E34-4801-9186-AD393CE610B1}" type="presParOf" srcId="{A3DB7ABD-E632-4B4D-937A-66A7363A9E2B}" destId="{85080881-C50D-4460-A19D-239D3DC08493}" srcOrd="1" destOrd="0" presId="urn:microsoft.com/office/officeart/2008/layout/LinedList"/>
    <dgm:cxn modelId="{7D7AD3CE-933B-4272-B018-FF72D0401811}" type="presParOf" srcId="{51CB7B24-C136-417E-B804-7A2D09509B22}" destId="{1C7CDD5F-9B8D-40C9-9C20-F75F9E80D48C}" srcOrd="6" destOrd="0" presId="urn:microsoft.com/office/officeart/2008/layout/LinedList"/>
    <dgm:cxn modelId="{F260F126-46A7-458A-AE48-1C67F6D4E565}" type="presParOf" srcId="{51CB7B24-C136-417E-B804-7A2D09509B22}" destId="{1D14128E-30A1-4569-BD83-F7B207D3B4A4}" srcOrd="7" destOrd="0" presId="urn:microsoft.com/office/officeart/2008/layout/LinedList"/>
    <dgm:cxn modelId="{B8D074FE-B5E9-4DB2-9129-343EBC2EA56A}" type="presParOf" srcId="{1D14128E-30A1-4569-BD83-F7B207D3B4A4}" destId="{D7F5FF18-8826-4348-A5BE-E30E5FCBCE2D}" srcOrd="0" destOrd="0" presId="urn:microsoft.com/office/officeart/2008/layout/LinedList"/>
    <dgm:cxn modelId="{36DFE8E6-C1E6-48AE-A33C-DC5BFDC8D8E9}" type="presParOf" srcId="{1D14128E-30A1-4569-BD83-F7B207D3B4A4}" destId="{FE0E2B79-43A0-40EA-A551-C7245A676F13}" srcOrd="1" destOrd="0" presId="urn:microsoft.com/office/officeart/2008/layout/LinedList"/>
    <dgm:cxn modelId="{32ECB6BD-C5D2-402B-BD36-A4B7B9D4FD18}" type="presParOf" srcId="{51CB7B24-C136-417E-B804-7A2D09509B22}" destId="{0E368D9B-9947-4802-80BE-D4A8010DD56F}" srcOrd="8" destOrd="0" presId="urn:microsoft.com/office/officeart/2008/layout/LinedList"/>
    <dgm:cxn modelId="{C62485F3-D672-43F0-9280-B36745EC3834}" type="presParOf" srcId="{51CB7B24-C136-417E-B804-7A2D09509B22}" destId="{4CAD0C3E-9FEC-4E4D-A7E1-AC4925EFA8A4}" srcOrd="9" destOrd="0" presId="urn:microsoft.com/office/officeart/2008/layout/LinedList"/>
    <dgm:cxn modelId="{BA316E64-A66E-4F3C-94F3-46CE9DB81B4E}" type="presParOf" srcId="{4CAD0C3E-9FEC-4E4D-A7E1-AC4925EFA8A4}" destId="{D2925492-078F-431C-9632-D89F539FB481}" srcOrd="0" destOrd="0" presId="urn:microsoft.com/office/officeart/2008/layout/LinedList"/>
    <dgm:cxn modelId="{2A26076B-B435-40DD-B968-048234DFABCC}" type="presParOf" srcId="{4CAD0C3E-9FEC-4E4D-A7E1-AC4925EFA8A4}" destId="{92B2B3EF-4938-43A1-B701-CC520902D033}" srcOrd="1" destOrd="0" presId="urn:microsoft.com/office/officeart/2008/layout/LinedList"/>
    <dgm:cxn modelId="{C38E7A58-D898-4B5E-A325-80BA1A76D761}" type="presParOf" srcId="{51CB7B24-C136-417E-B804-7A2D09509B22}" destId="{722C3A6B-C300-473F-8B5A-1D8AE71399BD}" srcOrd="10" destOrd="0" presId="urn:microsoft.com/office/officeart/2008/layout/LinedList"/>
    <dgm:cxn modelId="{FA544C43-7F4E-4E28-999B-6C30083A30F3}" type="presParOf" srcId="{51CB7B24-C136-417E-B804-7A2D09509B22}" destId="{8F01C8BE-D793-413C-A223-AE16AB1D3E17}" srcOrd="11" destOrd="0" presId="urn:microsoft.com/office/officeart/2008/layout/LinedList"/>
    <dgm:cxn modelId="{5DF0E607-5E34-4B35-864D-259BE5DFB8A4}" type="presParOf" srcId="{8F01C8BE-D793-413C-A223-AE16AB1D3E17}" destId="{EB2C7794-8CCF-4929-9D89-CE71A8C3014D}" srcOrd="0" destOrd="0" presId="urn:microsoft.com/office/officeart/2008/layout/LinedList"/>
    <dgm:cxn modelId="{D6FD5D87-F891-44C8-98F9-C3055DC8AB25}" type="presParOf" srcId="{8F01C8BE-D793-413C-A223-AE16AB1D3E17}" destId="{04D39C9E-0205-484C-A5FA-B44B2111F6CA}" srcOrd="1" destOrd="0" presId="urn:microsoft.com/office/officeart/2008/layout/LinedList"/>
    <dgm:cxn modelId="{F511C743-AE83-41EA-B7D0-46159986C4ED}" type="presParOf" srcId="{51CB7B24-C136-417E-B804-7A2D09509B22}" destId="{3C5076FA-0EE3-4F8E-8FDC-27B24E4D7F80}" srcOrd="12" destOrd="0" presId="urn:microsoft.com/office/officeart/2008/layout/LinedList"/>
    <dgm:cxn modelId="{6E4FD40F-AFEE-4F10-96D1-A3196C1CDBB5}" type="presParOf" srcId="{51CB7B24-C136-417E-B804-7A2D09509B22}" destId="{B2C72BFD-0F8D-4224-94FD-006F91C721CD}" srcOrd="13" destOrd="0" presId="urn:microsoft.com/office/officeart/2008/layout/LinedList"/>
    <dgm:cxn modelId="{A9C45358-04F3-476F-BB08-5BE3DFD0AA9E}" type="presParOf" srcId="{B2C72BFD-0F8D-4224-94FD-006F91C721CD}" destId="{36C3DFB1-F820-4A70-83BD-A4D715D84E28}" srcOrd="0" destOrd="0" presId="urn:microsoft.com/office/officeart/2008/layout/LinedList"/>
    <dgm:cxn modelId="{482A269F-2BCB-43F4-8E93-B1E1DD82911A}" type="presParOf" srcId="{B2C72BFD-0F8D-4224-94FD-006F91C721CD}" destId="{4223452D-0BCA-4CA0-A9B8-D353ACE16CA4}" srcOrd="1" destOrd="0" presId="urn:microsoft.com/office/officeart/2008/layout/LinedList"/>
    <dgm:cxn modelId="{1E06DA0D-C1FA-4D12-921E-40235A77202A}" type="presParOf" srcId="{51CB7B24-C136-417E-B804-7A2D09509B22}" destId="{CD57B93C-3EE3-4229-A734-DFF9522EDE9A}" srcOrd="14" destOrd="0" presId="urn:microsoft.com/office/officeart/2008/layout/LinedList"/>
    <dgm:cxn modelId="{A6C606EB-FFE0-4DD9-9B85-FC3FC389A914}" type="presParOf" srcId="{51CB7B24-C136-417E-B804-7A2D09509B22}" destId="{239DB9BE-9314-4251-ACA3-B747C215BD85}" srcOrd="15" destOrd="0" presId="urn:microsoft.com/office/officeart/2008/layout/LinedList"/>
    <dgm:cxn modelId="{466CAAAC-5E12-4D49-BADD-9FF6FE7AFE32}" type="presParOf" srcId="{239DB9BE-9314-4251-ACA3-B747C215BD85}" destId="{7637195B-035A-4394-9D6F-51B3857B962F}" srcOrd="0" destOrd="0" presId="urn:microsoft.com/office/officeart/2008/layout/LinedList"/>
    <dgm:cxn modelId="{98950CB8-87CB-4F29-A2A7-3EE0F45AEF96}" type="presParOf" srcId="{239DB9BE-9314-4251-ACA3-B747C215BD85}" destId="{7D77DC84-13F5-4ED4-B78F-915FEAF158C4}" srcOrd="1" destOrd="0" presId="urn:microsoft.com/office/officeart/2008/layout/LinedList"/>
    <dgm:cxn modelId="{79F96355-A6C4-49BB-BB6D-F08DBB1FBD21}" type="presParOf" srcId="{51CB7B24-C136-417E-B804-7A2D09509B22}" destId="{EADC2FDF-4C0A-4ADD-9A4E-CCF53608F835}" srcOrd="16" destOrd="0" presId="urn:microsoft.com/office/officeart/2008/layout/LinedList"/>
    <dgm:cxn modelId="{D75C9396-2326-4EC5-94C9-429EE8DE7B30}" type="presParOf" srcId="{51CB7B24-C136-417E-B804-7A2D09509B22}" destId="{432F4D43-B962-4CB6-B134-ED1F0890390A}" srcOrd="17" destOrd="0" presId="urn:microsoft.com/office/officeart/2008/layout/LinedList"/>
    <dgm:cxn modelId="{91B3B9A0-80ED-4A92-96EB-C8B9E9826BDE}" type="presParOf" srcId="{432F4D43-B962-4CB6-B134-ED1F0890390A}" destId="{9294B61E-9AE2-44EB-83D2-C18658FCA312}" srcOrd="0" destOrd="0" presId="urn:microsoft.com/office/officeart/2008/layout/LinedList"/>
    <dgm:cxn modelId="{6454E589-4931-4EE0-8FC0-82A10A18A7F0}" type="presParOf" srcId="{432F4D43-B962-4CB6-B134-ED1F0890390A}" destId="{DF44930E-DE37-465A-B2E6-9CFAEC8EACCD}" srcOrd="1" destOrd="0" presId="urn:microsoft.com/office/officeart/2008/layout/LinedList"/>
    <dgm:cxn modelId="{19857DDC-C9E2-4DEB-915E-327D92B16A8D}" type="presParOf" srcId="{51CB7B24-C136-417E-B804-7A2D09509B22}" destId="{220A0600-E71B-4F75-916A-D372CF6319B7}" srcOrd="18" destOrd="0" presId="urn:microsoft.com/office/officeart/2008/layout/LinedList"/>
    <dgm:cxn modelId="{A893A120-9C67-4E07-A3A9-2DF8B4DCC18D}" type="presParOf" srcId="{51CB7B24-C136-417E-B804-7A2D09509B22}" destId="{C5F49263-1966-4F7E-940A-692FA892C25D}" srcOrd="19" destOrd="0" presId="urn:microsoft.com/office/officeart/2008/layout/LinedList"/>
    <dgm:cxn modelId="{622DF237-4D01-4A4F-98F4-7A5DB3299040}" type="presParOf" srcId="{C5F49263-1966-4F7E-940A-692FA892C25D}" destId="{0A57095C-8DD2-40BC-9E9F-C47D74526700}" srcOrd="0" destOrd="0" presId="urn:microsoft.com/office/officeart/2008/layout/LinedList"/>
    <dgm:cxn modelId="{6C16915A-BE8B-4860-A68F-3D9FADB55479}" type="presParOf" srcId="{C5F49263-1966-4F7E-940A-692FA892C25D}" destId="{53C163CC-6DFA-40CC-9138-96246E17C59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0382BC-67A9-47B2-B7CD-12A30270E3BB}"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IN"/>
        </a:p>
      </dgm:t>
    </dgm:pt>
    <dgm:pt modelId="{AED3688C-2D09-4A74-9642-0092B78250E3}">
      <dgm:prSet/>
      <dgm:spPr/>
      <dgm:t>
        <a:bodyPr/>
        <a:lstStyle/>
        <a:p>
          <a:r>
            <a:rPr lang="en-US" dirty="0"/>
            <a:t>Limited Access to Testing Services</a:t>
          </a:r>
          <a:endParaRPr lang="en-IN" dirty="0"/>
        </a:p>
      </dgm:t>
    </dgm:pt>
    <dgm:pt modelId="{71093B78-552E-4D82-8816-93D52436B87B}" type="parTrans" cxnId="{3E269098-5428-4883-9477-6CF797C20B94}">
      <dgm:prSet/>
      <dgm:spPr/>
      <dgm:t>
        <a:bodyPr/>
        <a:lstStyle/>
        <a:p>
          <a:endParaRPr lang="en-IN"/>
        </a:p>
      </dgm:t>
    </dgm:pt>
    <dgm:pt modelId="{2C8FB6CA-E634-437D-A399-BFEEF1A540FF}" type="sibTrans" cxnId="{3E269098-5428-4883-9477-6CF797C20B9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t>
        <a:bodyPr/>
        <a:lstStyle/>
        <a:p>
          <a:endParaRPr lang="en-IN"/>
        </a:p>
      </dgm:t>
    </dgm:pt>
    <dgm:pt modelId="{E48BFBD0-7F0B-4A21-A4FF-34B8EC0E0CC8}">
      <dgm:prSet/>
      <dgm:spPr/>
      <dgm:t>
        <a:bodyPr/>
        <a:lstStyle/>
        <a:p>
          <a:r>
            <a:rPr lang="en-US" dirty="0"/>
            <a:t>Lack of Awareness</a:t>
          </a:r>
          <a:endParaRPr lang="en-IN" dirty="0"/>
        </a:p>
      </dgm:t>
    </dgm:pt>
    <dgm:pt modelId="{2E7F1181-198D-4D35-8B36-832EDEDEB10F}" type="parTrans" cxnId="{0F5F73A3-CAAC-4290-8B1C-99AD521CCB54}">
      <dgm:prSet/>
      <dgm:spPr/>
      <dgm:t>
        <a:bodyPr/>
        <a:lstStyle/>
        <a:p>
          <a:endParaRPr lang="en-IN"/>
        </a:p>
      </dgm:t>
    </dgm:pt>
    <dgm:pt modelId="{B337144F-4D39-4E5F-835C-1A30A1110616}" type="sibTrans" cxnId="{0F5F73A3-CAAC-4290-8B1C-99AD521CCB54}">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dgm:spPr>
      <dgm:t>
        <a:bodyPr/>
        <a:lstStyle/>
        <a:p>
          <a:endParaRPr lang="en-IN"/>
        </a:p>
      </dgm:t>
    </dgm:pt>
    <dgm:pt modelId="{A06CB0CC-9908-40FC-A889-65F42E677B4B}">
      <dgm:prSet/>
      <dgm:spPr/>
      <dgm:t>
        <a:bodyPr/>
        <a:lstStyle/>
        <a:p>
          <a:r>
            <a:rPr lang="en-US" dirty="0"/>
            <a:t>Language and Literacy Barriers</a:t>
          </a:r>
          <a:endParaRPr lang="en-IN" dirty="0"/>
        </a:p>
      </dgm:t>
    </dgm:pt>
    <dgm:pt modelId="{576F1FAD-A48B-45F6-94B4-529884C34F7C}" type="parTrans" cxnId="{6C78462F-AD97-43DB-8B54-82D624AB1859}">
      <dgm:prSet/>
      <dgm:spPr/>
      <dgm:t>
        <a:bodyPr/>
        <a:lstStyle/>
        <a:p>
          <a:endParaRPr lang="en-IN"/>
        </a:p>
      </dgm:t>
    </dgm:pt>
    <dgm:pt modelId="{7CA054B7-0889-41BF-9758-A51367C8F7F0}" type="sibTrans" cxnId="{6C78462F-AD97-43DB-8B54-82D624AB1859}">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t>
        <a:bodyPr/>
        <a:lstStyle/>
        <a:p>
          <a:endParaRPr lang="en-IN"/>
        </a:p>
      </dgm:t>
    </dgm:pt>
    <dgm:pt modelId="{63F5697F-41E1-4264-AEF6-0E753E440355}">
      <dgm:prSet/>
      <dgm:spPr/>
      <dgm:t>
        <a:bodyPr/>
        <a:lstStyle/>
        <a:p>
          <a:r>
            <a:rPr lang="en-US" dirty="0"/>
            <a:t>Variability of Soil</a:t>
          </a:r>
          <a:endParaRPr lang="en-IN" dirty="0"/>
        </a:p>
      </dgm:t>
    </dgm:pt>
    <dgm:pt modelId="{FBB04169-A66F-4922-8104-B941F2B44075}" type="parTrans" cxnId="{28271992-C87C-4CEE-9A07-638A93D2048D}">
      <dgm:prSet/>
      <dgm:spPr/>
      <dgm:t>
        <a:bodyPr/>
        <a:lstStyle/>
        <a:p>
          <a:endParaRPr lang="en-IN"/>
        </a:p>
      </dgm:t>
    </dgm:pt>
    <dgm:pt modelId="{29A0F8D8-98C2-408B-92FE-8158C5B36AD0}" type="sibTrans" cxnId="{28271992-C87C-4CEE-9A07-638A93D2048D}">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37000" b="-37000"/>
          </a:stretch>
        </a:blipFill>
      </dgm:spPr>
      <dgm:t>
        <a:bodyPr/>
        <a:lstStyle/>
        <a:p>
          <a:endParaRPr lang="en-IN"/>
        </a:p>
      </dgm:t>
    </dgm:pt>
    <dgm:pt modelId="{FF1063CD-9E77-40D1-A0C8-6B2DB946D3F8}">
      <dgm:prSet/>
      <dgm:spPr/>
      <dgm:t>
        <a:bodyPr/>
        <a:lstStyle/>
        <a:p>
          <a:r>
            <a:rPr lang="en-US" dirty="0"/>
            <a:t>Lack of Resources</a:t>
          </a:r>
          <a:endParaRPr lang="en-IN" dirty="0"/>
        </a:p>
      </dgm:t>
    </dgm:pt>
    <dgm:pt modelId="{77E93116-6D4B-43F5-8EA7-4C48E0479C34}" type="parTrans" cxnId="{CE3E2A37-E73E-4B64-9736-57E446558C0E}">
      <dgm:prSet/>
      <dgm:spPr/>
      <dgm:t>
        <a:bodyPr/>
        <a:lstStyle/>
        <a:p>
          <a:endParaRPr lang="en-IN"/>
        </a:p>
      </dgm:t>
    </dgm:pt>
    <dgm:pt modelId="{EAADA4D7-D40D-491D-A70A-153D5B81B52E}" type="sibTrans" cxnId="{CE3E2A37-E73E-4B64-9736-57E446558C0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dgm:spPr>
      <dgm:t>
        <a:bodyPr/>
        <a:lstStyle/>
        <a:p>
          <a:endParaRPr lang="en-IN"/>
        </a:p>
      </dgm:t>
    </dgm:pt>
    <dgm:pt modelId="{B896DED7-B99B-4640-B9D9-82816BB035B1}" type="pres">
      <dgm:prSet presAssocID="{8A0382BC-67A9-47B2-B7CD-12A30270E3BB}" presName="Name0" presStyleCnt="0">
        <dgm:presLayoutVars>
          <dgm:chMax val="21"/>
          <dgm:chPref val="21"/>
        </dgm:presLayoutVars>
      </dgm:prSet>
      <dgm:spPr/>
    </dgm:pt>
    <dgm:pt modelId="{90B8FBE8-518F-4EB8-A172-93359B91133E}" type="pres">
      <dgm:prSet presAssocID="{AED3688C-2D09-4A74-9642-0092B78250E3}" presName="text1" presStyleCnt="0"/>
      <dgm:spPr/>
    </dgm:pt>
    <dgm:pt modelId="{6DF71AEF-813F-4229-BE4F-F75F997D1772}" type="pres">
      <dgm:prSet presAssocID="{AED3688C-2D09-4A74-9642-0092B78250E3}" presName="textRepeatNode" presStyleLbl="alignNode1" presStyleIdx="0" presStyleCnt="5">
        <dgm:presLayoutVars>
          <dgm:chMax val="0"/>
          <dgm:chPref val="0"/>
          <dgm:bulletEnabled val="1"/>
        </dgm:presLayoutVars>
      </dgm:prSet>
      <dgm:spPr/>
    </dgm:pt>
    <dgm:pt modelId="{B54A1F2E-F97B-42B0-B372-FF2513B27726}" type="pres">
      <dgm:prSet presAssocID="{AED3688C-2D09-4A74-9642-0092B78250E3}" presName="textaccent1" presStyleCnt="0"/>
      <dgm:spPr/>
    </dgm:pt>
    <dgm:pt modelId="{172866E4-63BC-4836-9446-9E8113CC372C}" type="pres">
      <dgm:prSet presAssocID="{AED3688C-2D09-4A74-9642-0092B78250E3}" presName="accentRepeatNode" presStyleLbl="solidAlignAcc1" presStyleIdx="0" presStyleCnt="10"/>
      <dgm:spPr/>
    </dgm:pt>
    <dgm:pt modelId="{893F6547-8C38-4E68-B6EF-EF119E9CDE9A}" type="pres">
      <dgm:prSet presAssocID="{2C8FB6CA-E634-437D-A399-BFEEF1A540FF}" presName="image1" presStyleCnt="0"/>
      <dgm:spPr/>
    </dgm:pt>
    <dgm:pt modelId="{31038D50-0904-44F2-A75F-7FB1173C2654}" type="pres">
      <dgm:prSet presAssocID="{2C8FB6CA-E634-437D-A399-BFEEF1A540FF}" presName="imageRepeatNode" presStyleLbl="alignAcc1" presStyleIdx="0" presStyleCnt="5"/>
      <dgm:spPr/>
    </dgm:pt>
    <dgm:pt modelId="{9123930C-827B-4797-B81F-DC57803751CC}" type="pres">
      <dgm:prSet presAssocID="{2C8FB6CA-E634-437D-A399-BFEEF1A540FF}" presName="imageaccent1" presStyleCnt="0"/>
      <dgm:spPr/>
    </dgm:pt>
    <dgm:pt modelId="{7EE35085-3B4D-4702-8C28-A6306C0036D0}" type="pres">
      <dgm:prSet presAssocID="{2C8FB6CA-E634-437D-A399-BFEEF1A540FF}" presName="accentRepeatNode" presStyleLbl="solidAlignAcc1" presStyleIdx="1" presStyleCnt="10"/>
      <dgm:spPr/>
    </dgm:pt>
    <dgm:pt modelId="{052C6875-38D0-434E-8F92-0F06070E0D01}" type="pres">
      <dgm:prSet presAssocID="{E48BFBD0-7F0B-4A21-A4FF-34B8EC0E0CC8}" presName="text2" presStyleCnt="0"/>
      <dgm:spPr/>
    </dgm:pt>
    <dgm:pt modelId="{4673FD2A-88B7-4F9A-83E6-28958E9CDED4}" type="pres">
      <dgm:prSet presAssocID="{E48BFBD0-7F0B-4A21-A4FF-34B8EC0E0CC8}" presName="textRepeatNode" presStyleLbl="alignNode1" presStyleIdx="1" presStyleCnt="5">
        <dgm:presLayoutVars>
          <dgm:chMax val="0"/>
          <dgm:chPref val="0"/>
          <dgm:bulletEnabled val="1"/>
        </dgm:presLayoutVars>
      </dgm:prSet>
      <dgm:spPr/>
    </dgm:pt>
    <dgm:pt modelId="{C19C7176-5108-4A80-81AE-DCC229D1851A}" type="pres">
      <dgm:prSet presAssocID="{E48BFBD0-7F0B-4A21-A4FF-34B8EC0E0CC8}" presName="textaccent2" presStyleCnt="0"/>
      <dgm:spPr/>
    </dgm:pt>
    <dgm:pt modelId="{09F6627D-BF29-474A-9D74-D18A33EFF2AE}" type="pres">
      <dgm:prSet presAssocID="{E48BFBD0-7F0B-4A21-A4FF-34B8EC0E0CC8}" presName="accentRepeatNode" presStyleLbl="solidAlignAcc1" presStyleIdx="2" presStyleCnt="10"/>
      <dgm:spPr/>
    </dgm:pt>
    <dgm:pt modelId="{9C21DA7D-BBCE-465A-94D8-5C0E77E7EDF2}" type="pres">
      <dgm:prSet presAssocID="{B337144F-4D39-4E5F-835C-1A30A1110616}" presName="image2" presStyleCnt="0"/>
      <dgm:spPr/>
    </dgm:pt>
    <dgm:pt modelId="{9B22381A-D986-4AB2-9CDF-C40FFDA2EDCD}" type="pres">
      <dgm:prSet presAssocID="{B337144F-4D39-4E5F-835C-1A30A1110616}" presName="imageRepeatNode" presStyleLbl="alignAcc1" presStyleIdx="1" presStyleCnt="5"/>
      <dgm:spPr/>
    </dgm:pt>
    <dgm:pt modelId="{65E0DFB8-ACE4-458B-9E83-472040F791BF}" type="pres">
      <dgm:prSet presAssocID="{B337144F-4D39-4E5F-835C-1A30A1110616}" presName="imageaccent2" presStyleCnt="0"/>
      <dgm:spPr/>
    </dgm:pt>
    <dgm:pt modelId="{CD12F41C-4D51-494F-806D-FB81D753B0B4}" type="pres">
      <dgm:prSet presAssocID="{B337144F-4D39-4E5F-835C-1A30A1110616}" presName="accentRepeatNode" presStyleLbl="solidAlignAcc1" presStyleIdx="3" presStyleCnt="10"/>
      <dgm:spPr/>
    </dgm:pt>
    <dgm:pt modelId="{298724E3-F94F-47C9-947A-E40EAFDAE990}" type="pres">
      <dgm:prSet presAssocID="{A06CB0CC-9908-40FC-A889-65F42E677B4B}" presName="text3" presStyleCnt="0"/>
      <dgm:spPr/>
    </dgm:pt>
    <dgm:pt modelId="{632E356B-2482-4957-B96B-88363E1D5D5A}" type="pres">
      <dgm:prSet presAssocID="{A06CB0CC-9908-40FC-A889-65F42E677B4B}" presName="textRepeatNode" presStyleLbl="alignNode1" presStyleIdx="2" presStyleCnt="5">
        <dgm:presLayoutVars>
          <dgm:chMax val="0"/>
          <dgm:chPref val="0"/>
          <dgm:bulletEnabled val="1"/>
        </dgm:presLayoutVars>
      </dgm:prSet>
      <dgm:spPr/>
    </dgm:pt>
    <dgm:pt modelId="{47A764DA-3CA0-470B-95F9-E131C0DA656F}" type="pres">
      <dgm:prSet presAssocID="{A06CB0CC-9908-40FC-A889-65F42E677B4B}" presName="textaccent3" presStyleCnt="0"/>
      <dgm:spPr/>
    </dgm:pt>
    <dgm:pt modelId="{D7001895-89EF-484A-A20F-D76FC92ED563}" type="pres">
      <dgm:prSet presAssocID="{A06CB0CC-9908-40FC-A889-65F42E677B4B}" presName="accentRepeatNode" presStyleLbl="solidAlignAcc1" presStyleIdx="4" presStyleCnt="10"/>
      <dgm:spPr/>
    </dgm:pt>
    <dgm:pt modelId="{A2C7D4A3-A3CD-4E90-A1D0-F15C876DF71F}" type="pres">
      <dgm:prSet presAssocID="{7CA054B7-0889-41BF-9758-A51367C8F7F0}" presName="image3" presStyleCnt="0"/>
      <dgm:spPr/>
    </dgm:pt>
    <dgm:pt modelId="{287A090E-0083-4FDA-95A6-B3087C315B29}" type="pres">
      <dgm:prSet presAssocID="{7CA054B7-0889-41BF-9758-A51367C8F7F0}" presName="imageRepeatNode" presStyleLbl="alignAcc1" presStyleIdx="2" presStyleCnt="5"/>
      <dgm:spPr/>
    </dgm:pt>
    <dgm:pt modelId="{BCBEA611-1A0C-478B-9572-F422B166FCFF}" type="pres">
      <dgm:prSet presAssocID="{7CA054B7-0889-41BF-9758-A51367C8F7F0}" presName="imageaccent3" presStyleCnt="0"/>
      <dgm:spPr/>
    </dgm:pt>
    <dgm:pt modelId="{59D1F18D-DA98-4BD6-BCBB-5CA96F6C0DDF}" type="pres">
      <dgm:prSet presAssocID="{7CA054B7-0889-41BF-9758-A51367C8F7F0}" presName="accentRepeatNode" presStyleLbl="solidAlignAcc1" presStyleIdx="5" presStyleCnt="10"/>
      <dgm:spPr/>
    </dgm:pt>
    <dgm:pt modelId="{6D021AEA-9B4B-4981-9AEC-9851AB499D12}" type="pres">
      <dgm:prSet presAssocID="{63F5697F-41E1-4264-AEF6-0E753E440355}" presName="text4" presStyleCnt="0"/>
      <dgm:spPr/>
    </dgm:pt>
    <dgm:pt modelId="{248AFE84-3AB8-49BB-9C6C-C99999A62F96}" type="pres">
      <dgm:prSet presAssocID="{63F5697F-41E1-4264-AEF6-0E753E440355}" presName="textRepeatNode" presStyleLbl="alignNode1" presStyleIdx="3" presStyleCnt="5">
        <dgm:presLayoutVars>
          <dgm:chMax val="0"/>
          <dgm:chPref val="0"/>
          <dgm:bulletEnabled val="1"/>
        </dgm:presLayoutVars>
      </dgm:prSet>
      <dgm:spPr/>
    </dgm:pt>
    <dgm:pt modelId="{4F200C9C-57E2-4FA0-AAA2-952614C490D7}" type="pres">
      <dgm:prSet presAssocID="{63F5697F-41E1-4264-AEF6-0E753E440355}" presName="textaccent4" presStyleCnt="0"/>
      <dgm:spPr/>
    </dgm:pt>
    <dgm:pt modelId="{619F513B-241C-40A6-A630-DF26F0DB5629}" type="pres">
      <dgm:prSet presAssocID="{63F5697F-41E1-4264-AEF6-0E753E440355}" presName="accentRepeatNode" presStyleLbl="solidAlignAcc1" presStyleIdx="6" presStyleCnt="10"/>
      <dgm:spPr/>
    </dgm:pt>
    <dgm:pt modelId="{D0866F2B-6905-4163-8082-0C81C1D87A1B}" type="pres">
      <dgm:prSet presAssocID="{29A0F8D8-98C2-408B-92FE-8158C5B36AD0}" presName="image4" presStyleCnt="0"/>
      <dgm:spPr/>
    </dgm:pt>
    <dgm:pt modelId="{5DC7372B-01EB-45C2-B468-76AFF8A8DCBA}" type="pres">
      <dgm:prSet presAssocID="{29A0F8D8-98C2-408B-92FE-8158C5B36AD0}" presName="imageRepeatNode" presStyleLbl="alignAcc1" presStyleIdx="3" presStyleCnt="5"/>
      <dgm:spPr/>
    </dgm:pt>
    <dgm:pt modelId="{100AAA4B-514A-45E5-A621-8B45DC6BAB3B}" type="pres">
      <dgm:prSet presAssocID="{29A0F8D8-98C2-408B-92FE-8158C5B36AD0}" presName="imageaccent4" presStyleCnt="0"/>
      <dgm:spPr/>
    </dgm:pt>
    <dgm:pt modelId="{B2DE89A3-6461-459E-8777-30A44B9B8D76}" type="pres">
      <dgm:prSet presAssocID="{29A0F8D8-98C2-408B-92FE-8158C5B36AD0}" presName="accentRepeatNode" presStyleLbl="solidAlignAcc1" presStyleIdx="7" presStyleCnt="10"/>
      <dgm:spPr/>
    </dgm:pt>
    <dgm:pt modelId="{2B59A891-6E52-438E-A191-41AD25383E78}" type="pres">
      <dgm:prSet presAssocID="{FF1063CD-9E77-40D1-A0C8-6B2DB946D3F8}" presName="text5" presStyleCnt="0"/>
      <dgm:spPr/>
    </dgm:pt>
    <dgm:pt modelId="{352AE0DC-98B1-4795-B569-DCEFD4B9AAAB}" type="pres">
      <dgm:prSet presAssocID="{FF1063CD-9E77-40D1-A0C8-6B2DB946D3F8}" presName="textRepeatNode" presStyleLbl="alignNode1" presStyleIdx="4" presStyleCnt="5">
        <dgm:presLayoutVars>
          <dgm:chMax val="0"/>
          <dgm:chPref val="0"/>
          <dgm:bulletEnabled val="1"/>
        </dgm:presLayoutVars>
      </dgm:prSet>
      <dgm:spPr/>
    </dgm:pt>
    <dgm:pt modelId="{8BE06E2B-C54C-4F64-8BF9-E6DA313C9330}" type="pres">
      <dgm:prSet presAssocID="{FF1063CD-9E77-40D1-A0C8-6B2DB946D3F8}" presName="textaccent5" presStyleCnt="0"/>
      <dgm:spPr/>
    </dgm:pt>
    <dgm:pt modelId="{DFC61B71-60EB-4025-B4B3-C4EDA1DD6901}" type="pres">
      <dgm:prSet presAssocID="{FF1063CD-9E77-40D1-A0C8-6B2DB946D3F8}" presName="accentRepeatNode" presStyleLbl="solidAlignAcc1" presStyleIdx="8" presStyleCnt="10"/>
      <dgm:spPr/>
    </dgm:pt>
    <dgm:pt modelId="{A0429258-0E39-43D8-BAED-876F4BBCE4DA}" type="pres">
      <dgm:prSet presAssocID="{EAADA4D7-D40D-491D-A70A-153D5B81B52E}" presName="image5" presStyleCnt="0"/>
      <dgm:spPr/>
    </dgm:pt>
    <dgm:pt modelId="{2F77DB94-6454-4452-8EE5-9D0223E23898}" type="pres">
      <dgm:prSet presAssocID="{EAADA4D7-D40D-491D-A70A-153D5B81B52E}" presName="imageRepeatNode" presStyleLbl="alignAcc1" presStyleIdx="4" presStyleCnt="5"/>
      <dgm:spPr/>
    </dgm:pt>
    <dgm:pt modelId="{F9852E90-E3E1-4981-A509-50B8A67E4B57}" type="pres">
      <dgm:prSet presAssocID="{EAADA4D7-D40D-491D-A70A-153D5B81B52E}" presName="imageaccent5" presStyleCnt="0"/>
      <dgm:spPr/>
    </dgm:pt>
    <dgm:pt modelId="{8CD693EF-3C72-491E-917B-8C38AE17A089}" type="pres">
      <dgm:prSet presAssocID="{EAADA4D7-D40D-491D-A70A-153D5B81B52E}" presName="accentRepeatNode" presStyleLbl="solidAlignAcc1" presStyleIdx="9" presStyleCnt="10"/>
      <dgm:spPr/>
    </dgm:pt>
  </dgm:ptLst>
  <dgm:cxnLst>
    <dgm:cxn modelId="{86160703-7A27-446D-8DB8-2BC276F81EBA}" type="presOf" srcId="{A06CB0CC-9908-40FC-A889-65F42E677B4B}" destId="{632E356B-2482-4957-B96B-88363E1D5D5A}" srcOrd="0" destOrd="0" presId="urn:microsoft.com/office/officeart/2008/layout/HexagonCluster"/>
    <dgm:cxn modelId="{9C859B1F-2065-4EE6-B2BA-64BAF7653C56}" type="presOf" srcId="{E48BFBD0-7F0B-4A21-A4FF-34B8EC0E0CC8}" destId="{4673FD2A-88B7-4F9A-83E6-28958E9CDED4}" srcOrd="0" destOrd="0" presId="urn:microsoft.com/office/officeart/2008/layout/HexagonCluster"/>
    <dgm:cxn modelId="{6C78462F-AD97-43DB-8B54-82D624AB1859}" srcId="{8A0382BC-67A9-47B2-B7CD-12A30270E3BB}" destId="{A06CB0CC-9908-40FC-A889-65F42E677B4B}" srcOrd="2" destOrd="0" parTransId="{576F1FAD-A48B-45F6-94B4-529884C34F7C}" sibTransId="{7CA054B7-0889-41BF-9758-A51367C8F7F0}"/>
    <dgm:cxn modelId="{694FE935-65D7-4A60-AE7C-8D4423DA73A5}" type="presOf" srcId="{FF1063CD-9E77-40D1-A0C8-6B2DB946D3F8}" destId="{352AE0DC-98B1-4795-B569-DCEFD4B9AAAB}" srcOrd="0" destOrd="0" presId="urn:microsoft.com/office/officeart/2008/layout/HexagonCluster"/>
    <dgm:cxn modelId="{CE3E2A37-E73E-4B64-9736-57E446558C0E}" srcId="{8A0382BC-67A9-47B2-B7CD-12A30270E3BB}" destId="{FF1063CD-9E77-40D1-A0C8-6B2DB946D3F8}" srcOrd="4" destOrd="0" parTransId="{77E93116-6D4B-43F5-8EA7-4C48E0479C34}" sibTransId="{EAADA4D7-D40D-491D-A70A-153D5B81B52E}"/>
    <dgm:cxn modelId="{19729542-CFD6-4E1D-8C07-9FF7C4815AA6}" type="presOf" srcId="{29A0F8D8-98C2-408B-92FE-8158C5B36AD0}" destId="{5DC7372B-01EB-45C2-B468-76AFF8A8DCBA}" srcOrd="0" destOrd="0" presId="urn:microsoft.com/office/officeart/2008/layout/HexagonCluster"/>
    <dgm:cxn modelId="{F0E1324A-5BDC-4505-B815-A5AF153E633E}" type="presOf" srcId="{AED3688C-2D09-4A74-9642-0092B78250E3}" destId="{6DF71AEF-813F-4229-BE4F-F75F997D1772}" srcOrd="0" destOrd="0" presId="urn:microsoft.com/office/officeart/2008/layout/HexagonCluster"/>
    <dgm:cxn modelId="{F954E281-5BEC-49AE-ADEB-EB0208D937BC}" type="presOf" srcId="{EAADA4D7-D40D-491D-A70A-153D5B81B52E}" destId="{2F77DB94-6454-4452-8EE5-9D0223E23898}" srcOrd="0" destOrd="0" presId="urn:microsoft.com/office/officeart/2008/layout/HexagonCluster"/>
    <dgm:cxn modelId="{9B6E2B86-559C-4445-A617-50B8E8A3977B}" type="presOf" srcId="{63F5697F-41E1-4264-AEF6-0E753E440355}" destId="{248AFE84-3AB8-49BB-9C6C-C99999A62F96}" srcOrd="0" destOrd="0" presId="urn:microsoft.com/office/officeart/2008/layout/HexagonCluster"/>
    <dgm:cxn modelId="{28271992-C87C-4CEE-9A07-638A93D2048D}" srcId="{8A0382BC-67A9-47B2-B7CD-12A30270E3BB}" destId="{63F5697F-41E1-4264-AEF6-0E753E440355}" srcOrd="3" destOrd="0" parTransId="{FBB04169-A66F-4922-8104-B941F2B44075}" sibTransId="{29A0F8D8-98C2-408B-92FE-8158C5B36AD0}"/>
    <dgm:cxn modelId="{3E269098-5428-4883-9477-6CF797C20B94}" srcId="{8A0382BC-67A9-47B2-B7CD-12A30270E3BB}" destId="{AED3688C-2D09-4A74-9642-0092B78250E3}" srcOrd="0" destOrd="0" parTransId="{71093B78-552E-4D82-8816-93D52436B87B}" sibTransId="{2C8FB6CA-E634-437D-A399-BFEEF1A540FF}"/>
    <dgm:cxn modelId="{0F5F73A3-CAAC-4290-8B1C-99AD521CCB54}" srcId="{8A0382BC-67A9-47B2-B7CD-12A30270E3BB}" destId="{E48BFBD0-7F0B-4A21-A4FF-34B8EC0E0CC8}" srcOrd="1" destOrd="0" parTransId="{2E7F1181-198D-4D35-8B36-832EDEDEB10F}" sibTransId="{B337144F-4D39-4E5F-835C-1A30A1110616}"/>
    <dgm:cxn modelId="{AB3B04BE-836A-4DF5-B103-B97DE3A98B25}" type="presOf" srcId="{B337144F-4D39-4E5F-835C-1A30A1110616}" destId="{9B22381A-D986-4AB2-9CDF-C40FFDA2EDCD}" srcOrd="0" destOrd="0" presId="urn:microsoft.com/office/officeart/2008/layout/HexagonCluster"/>
    <dgm:cxn modelId="{0C7F47C5-A24A-435B-942D-1CC60E6DD57B}" type="presOf" srcId="{8A0382BC-67A9-47B2-B7CD-12A30270E3BB}" destId="{B896DED7-B99B-4640-B9D9-82816BB035B1}" srcOrd="0" destOrd="0" presId="urn:microsoft.com/office/officeart/2008/layout/HexagonCluster"/>
    <dgm:cxn modelId="{D2642FF4-3103-4E89-B3D0-9B3DE66B08AD}" type="presOf" srcId="{7CA054B7-0889-41BF-9758-A51367C8F7F0}" destId="{287A090E-0083-4FDA-95A6-B3087C315B29}" srcOrd="0" destOrd="0" presId="urn:microsoft.com/office/officeart/2008/layout/HexagonCluster"/>
    <dgm:cxn modelId="{319E4DFF-99F2-4C13-92BF-A447E67E3793}" type="presOf" srcId="{2C8FB6CA-E634-437D-A399-BFEEF1A540FF}" destId="{31038D50-0904-44F2-A75F-7FB1173C2654}" srcOrd="0" destOrd="0" presId="urn:microsoft.com/office/officeart/2008/layout/HexagonCluster"/>
    <dgm:cxn modelId="{EF272142-E716-463D-87BC-E381981018E2}" type="presParOf" srcId="{B896DED7-B99B-4640-B9D9-82816BB035B1}" destId="{90B8FBE8-518F-4EB8-A172-93359B91133E}" srcOrd="0" destOrd="0" presId="urn:microsoft.com/office/officeart/2008/layout/HexagonCluster"/>
    <dgm:cxn modelId="{E6185A9E-BBB3-4ADC-9CEC-E461F681FA8C}" type="presParOf" srcId="{90B8FBE8-518F-4EB8-A172-93359B91133E}" destId="{6DF71AEF-813F-4229-BE4F-F75F997D1772}" srcOrd="0" destOrd="0" presId="urn:microsoft.com/office/officeart/2008/layout/HexagonCluster"/>
    <dgm:cxn modelId="{691CD8EA-CAED-47CC-940D-86F2BF4D2B71}" type="presParOf" srcId="{B896DED7-B99B-4640-B9D9-82816BB035B1}" destId="{B54A1F2E-F97B-42B0-B372-FF2513B27726}" srcOrd="1" destOrd="0" presId="urn:microsoft.com/office/officeart/2008/layout/HexagonCluster"/>
    <dgm:cxn modelId="{E689A02F-3431-48BF-936F-513F2315565B}" type="presParOf" srcId="{B54A1F2E-F97B-42B0-B372-FF2513B27726}" destId="{172866E4-63BC-4836-9446-9E8113CC372C}" srcOrd="0" destOrd="0" presId="urn:microsoft.com/office/officeart/2008/layout/HexagonCluster"/>
    <dgm:cxn modelId="{2D74CE7C-E994-46E6-ADDB-C38622460438}" type="presParOf" srcId="{B896DED7-B99B-4640-B9D9-82816BB035B1}" destId="{893F6547-8C38-4E68-B6EF-EF119E9CDE9A}" srcOrd="2" destOrd="0" presId="urn:microsoft.com/office/officeart/2008/layout/HexagonCluster"/>
    <dgm:cxn modelId="{11FC90AB-5A9B-4059-90EE-AA7B92D0514C}" type="presParOf" srcId="{893F6547-8C38-4E68-B6EF-EF119E9CDE9A}" destId="{31038D50-0904-44F2-A75F-7FB1173C2654}" srcOrd="0" destOrd="0" presId="urn:microsoft.com/office/officeart/2008/layout/HexagonCluster"/>
    <dgm:cxn modelId="{FDD70C55-F466-41D1-9321-8971FBC54C63}" type="presParOf" srcId="{B896DED7-B99B-4640-B9D9-82816BB035B1}" destId="{9123930C-827B-4797-B81F-DC57803751CC}" srcOrd="3" destOrd="0" presId="urn:microsoft.com/office/officeart/2008/layout/HexagonCluster"/>
    <dgm:cxn modelId="{0E8EE9E1-2515-4917-B1E2-BEE32E5F07BF}" type="presParOf" srcId="{9123930C-827B-4797-B81F-DC57803751CC}" destId="{7EE35085-3B4D-4702-8C28-A6306C0036D0}" srcOrd="0" destOrd="0" presId="urn:microsoft.com/office/officeart/2008/layout/HexagonCluster"/>
    <dgm:cxn modelId="{BD9EAA38-0836-4EDC-AF9F-BA2148F57F19}" type="presParOf" srcId="{B896DED7-B99B-4640-B9D9-82816BB035B1}" destId="{052C6875-38D0-434E-8F92-0F06070E0D01}" srcOrd="4" destOrd="0" presId="urn:microsoft.com/office/officeart/2008/layout/HexagonCluster"/>
    <dgm:cxn modelId="{2BB7FCE9-4E9E-490C-8F2F-01636B4AD211}" type="presParOf" srcId="{052C6875-38D0-434E-8F92-0F06070E0D01}" destId="{4673FD2A-88B7-4F9A-83E6-28958E9CDED4}" srcOrd="0" destOrd="0" presId="urn:microsoft.com/office/officeart/2008/layout/HexagonCluster"/>
    <dgm:cxn modelId="{DE7F4C43-85BD-47A8-B3B3-E5EA5A7255CA}" type="presParOf" srcId="{B896DED7-B99B-4640-B9D9-82816BB035B1}" destId="{C19C7176-5108-4A80-81AE-DCC229D1851A}" srcOrd="5" destOrd="0" presId="urn:microsoft.com/office/officeart/2008/layout/HexagonCluster"/>
    <dgm:cxn modelId="{8F2C3EF8-1932-4608-A18F-6063AFB2AB46}" type="presParOf" srcId="{C19C7176-5108-4A80-81AE-DCC229D1851A}" destId="{09F6627D-BF29-474A-9D74-D18A33EFF2AE}" srcOrd="0" destOrd="0" presId="urn:microsoft.com/office/officeart/2008/layout/HexagonCluster"/>
    <dgm:cxn modelId="{FF93A2E0-CC0D-4B2E-8540-CC1A3E5FE0BB}" type="presParOf" srcId="{B896DED7-B99B-4640-B9D9-82816BB035B1}" destId="{9C21DA7D-BBCE-465A-94D8-5C0E77E7EDF2}" srcOrd="6" destOrd="0" presId="urn:microsoft.com/office/officeart/2008/layout/HexagonCluster"/>
    <dgm:cxn modelId="{074FFC4F-B6D9-472F-83CC-0274124D3CEF}" type="presParOf" srcId="{9C21DA7D-BBCE-465A-94D8-5C0E77E7EDF2}" destId="{9B22381A-D986-4AB2-9CDF-C40FFDA2EDCD}" srcOrd="0" destOrd="0" presId="urn:microsoft.com/office/officeart/2008/layout/HexagonCluster"/>
    <dgm:cxn modelId="{FF5AA1EC-202D-4426-A3FA-FED5D6905679}" type="presParOf" srcId="{B896DED7-B99B-4640-B9D9-82816BB035B1}" destId="{65E0DFB8-ACE4-458B-9E83-472040F791BF}" srcOrd="7" destOrd="0" presId="urn:microsoft.com/office/officeart/2008/layout/HexagonCluster"/>
    <dgm:cxn modelId="{3DDC371F-329F-4EB8-8A30-9BC849DB2B92}" type="presParOf" srcId="{65E0DFB8-ACE4-458B-9E83-472040F791BF}" destId="{CD12F41C-4D51-494F-806D-FB81D753B0B4}" srcOrd="0" destOrd="0" presId="urn:microsoft.com/office/officeart/2008/layout/HexagonCluster"/>
    <dgm:cxn modelId="{A6652EC7-47B4-4118-9FD3-691556312787}" type="presParOf" srcId="{B896DED7-B99B-4640-B9D9-82816BB035B1}" destId="{298724E3-F94F-47C9-947A-E40EAFDAE990}" srcOrd="8" destOrd="0" presId="urn:microsoft.com/office/officeart/2008/layout/HexagonCluster"/>
    <dgm:cxn modelId="{418B5FFA-43E9-4EAF-9E1D-F27924B0DBEF}" type="presParOf" srcId="{298724E3-F94F-47C9-947A-E40EAFDAE990}" destId="{632E356B-2482-4957-B96B-88363E1D5D5A}" srcOrd="0" destOrd="0" presId="urn:microsoft.com/office/officeart/2008/layout/HexagonCluster"/>
    <dgm:cxn modelId="{541E7E41-BA3F-4BCD-A033-2525D652DAC8}" type="presParOf" srcId="{B896DED7-B99B-4640-B9D9-82816BB035B1}" destId="{47A764DA-3CA0-470B-95F9-E131C0DA656F}" srcOrd="9" destOrd="0" presId="urn:microsoft.com/office/officeart/2008/layout/HexagonCluster"/>
    <dgm:cxn modelId="{40195FCC-ABBF-4A2F-B140-1DF3F5D62528}" type="presParOf" srcId="{47A764DA-3CA0-470B-95F9-E131C0DA656F}" destId="{D7001895-89EF-484A-A20F-D76FC92ED563}" srcOrd="0" destOrd="0" presId="urn:microsoft.com/office/officeart/2008/layout/HexagonCluster"/>
    <dgm:cxn modelId="{6BA340D9-00B5-4699-9367-4FDFDF8921CD}" type="presParOf" srcId="{B896DED7-B99B-4640-B9D9-82816BB035B1}" destId="{A2C7D4A3-A3CD-4E90-A1D0-F15C876DF71F}" srcOrd="10" destOrd="0" presId="urn:microsoft.com/office/officeart/2008/layout/HexagonCluster"/>
    <dgm:cxn modelId="{51B6DC56-A363-4C56-B7AA-1EF62C937E86}" type="presParOf" srcId="{A2C7D4A3-A3CD-4E90-A1D0-F15C876DF71F}" destId="{287A090E-0083-4FDA-95A6-B3087C315B29}" srcOrd="0" destOrd="0" presId="urn:microsoft.com/office/officeart/2008/layout/HexagonCluster"/>
    <dgm:cxn modelId="{DBE822DA-C63E-4799-9F12-369CE8C95A90}" type="presParOf" srcId="{B896DED7-B99B-4640-B9D9-82816BB035B1}" destId="{BCBEA611-1A0C-478B-9572-F422B166FCFF}" srcOrd="11" destOrd="0" presId="urn:microsoft.com/office/officeart/2008/layout/HexagonCluster"/>
    <dgm:cxn modelId="{C6C0426A-D849-47AE-847A-90DEBEEF856E}" type="presParOf" srcId="{BCBEA611-1A0C-478B-9572-F422B166FCFF}" destId="{59D1F18D-DA98-4BD6-BCBB-5CA96F6C0DDF}" srcOrd="0" destOrd="0" presId="urn:microsoft.com/office/officeart/2008/layout/HexagonCluster"/>
    <dgm:cxn modelId="{E58B7209-4A97-423D-958C-BEB55064B96E}" type="presParOf" srcId="{B896DED7-B99B-4640-B9D9-82816BB035B1}" destId="{6D021AEA-9B4B-4981-9AEC-9851AB499D12}" srcOrd="12" destOrd="0" presId="urn:microsoft.com/office/officeart/2008/layout/HexagonCluster"/>
    <dgm:cxn modelId="{F45B7A60-1C00-406E-882D-256EBA5E72A1}" type="presParOf" srcId="{6D021AEA-9B4B-4981-9AEC-9851AB499D12}" destId="{248AFE84-3AB8-49BB-9C6C-C99999A62F96}" srcOrd="0" destOrd="0" presId="urn:microsoft.com/office/officeart/2008/layout/HexagonCluster"/>
    <dgm:cxn modelId="{951745C9-8BBB-43A9-8493-0A71C9EC5FC7}" type="presParOf" srcId="{B896DED7-B99B-4640-B9D9-82816BB035B1}" destId="{4F200C9C-57E2-4FA0-AAA2-952614C490D7}" srcOrd="13" destOrd="0" presId="urn:microsoft.com/office/officeart/2008/layout/HexagonCluster"/>
    <dgm:cxn modelId="{98304B03-CE04-4259-8188-74009CC5699C}" type="presParOf" srcId="{4F200C9C-57E2-4FA0-AAA2-952614C490D7}" destId="{619F513B-241C-40A6-A630-DF26F0DB5629}" srcOrd="0" destOrd="0" presId="urn:microsoft.com/office/officeart/2008/layout/HexagonCluster"/>
    <dgm:cxn modelId="{225FAE88-FDB8-466B-8261-0A86511E4C69}" type="presParOf" srcId="{B896DED7-B99B-4640-B9D9-82816BB035B1}" destId="{D0866F2B-6905-4163-8082-0C81C1D87A1B}" srcOrd="14" destOrd="0" presId="urn:microsoft.com/office/officeart/2008/layout/HexagonCluster"/>
    <dgm:cxn modelId="{CFBE4625-52E8-4361-9119-2FE63128BE43}" type="presParOf" srcId="{D0866F2B-6905-4163-8082-0C81C1D87A1B}" destId="{5DC7372B-01EB-45C2-B468-76AFF8A8DCBA}" srcOrd="0" destOrd="0" presId="urn:microsoft.com/office/officeart/2008/layout/HexagonCluster"/>
    <dgm:cxn modelId="{A6277AB1-4399-4138-BF9B-73F750448628}" type="presParOf" srcId="{B896DED7-B99B-4640-B9D9-82816BB035B1}" destId="{100AAA4B-514A-45E5-A621-8B45DC6BAB3B}" srcOrd="15" destOrd="0" presId="urn:microsoft.com/office/officeart/2008/layout/HexagonCluster"/>
    <dgm:cxn modelId="{6B97893E-7058-4D55-805B-3BCEC01CFF29}" type="presParOf" srcId="{100AAA4B-514A-45E5-A621-8B45DC6BAB3B}" destId="{B2DE89A3-6461-459E-8777-30A44B9B8D76}" srcOrd="0" destOrd="0" presId="urn:microsoft.com/office/officeart/2008/layout/HexagonCluster"/>
    <dgm:cxn modelId="{137BAD3B-2054-44E0-9DDB-E0AAFFC004A1}" type="presParOf" srcId="{B896DED7-B99B-4640-B9D9-82816BB035B1}" destId="{2B59A891-6E52-438E-A191-41AD25383E78}" srcOrd="16" destOrd="0" presId="urn:microsoft.com/office/officeart/2008/layout/HexagonCluster"/>
    <dgm:cxn modelId="{20B7B4AB-1A5D-4131-BF51-28148D20D848}" type="presParOf" srcId="{2B59A891-6E52-438E-A191-41AD25383E78}" destId="{352AE0DC-98B1-4795-B569-DCEFD4B9AAAB}" srcOrd="0" destOrd="0" presId="urn:microsoft.com/office/officeart/2008/layout/HexagonCluster"/>
    <dgm:cxn modelId="{11F90554-4E04-4271-A285-E82EFE55FF3F}" type="presParOf" srcId="{B896DED7-B99B-4640-B9D9-82816BB035B1}" destId="{8BE06E2B-C54C-4F64-8BF9-E6DA313C9330}" srcOrd="17" destOrd="0" presId="urn:microsoft.com/office/officeart/2008/layout/HexagonCluster"/>
    <dgm:cxn modelId="{7910D51D-DC6E-4760-9A82-4EFD2D0EBBE2}" type="presParOf" srcId="{8BE06E2B-C54C-4F64-8BF9-E6DA313C9330}" destId="{DFC61B71-60EB-4025-B4B3-C4EDA1DD6901}" srcOrd="0" destOrd="0" presId="urn:microsoft.com/office/officeart/2008/layout/HexagonCluster"/>
    <dgm:cxn modelId="{80450064-92B3-4D9E-8906-9C3AC76F1A22}" type="presParOf" srcId="{B896DED7-B99B-4640-B9D9-82816BB035B1}" destId="{A0429258-0E39-43D8-BAED-876F4BBCE4DA}" srcOrd="18" destOrd="0" presId="urn:microsoft.com/office/officeart/2008/layout/HexagonCluster"/>
    <dgm:cxn modelId="{48673F99-66D6-47CA-817B-3D794EC7A351}" type="presParOf" srcId="{A0429258-0E39-43D8-BAED-876F4BBCE4DA}" destId="{2F77DB94-6454-4452-8EE5-9D0223E23898}" srcOrd="0" destOrd="0" presId="urn:microsoft.com/office/officeart/2008/layout/HexagonCluster"/>
    <dgm:cxn modelId="{B85C03D4-A7F4-4E89-8CCF-27B53A3DD8A3}" type="presParOf" srcId="{B896DED7-B99B-4640-B9D9-82816BB035B1}" destId="{F9852E90-E3E1-4981-A509-50B8A67E4B57}" srcOrd="19" destOrd="0" presId="urn:microsoft.com/office/officeart/2008/layout/HexagonCluster"/>
    <dgm:cxn modelId="{C4ED852B-4772-4A1F-8F2B-36012033A13D}" type="presParOf" srcId="{F9852E90-E3E1-4981-A509-50B8A67E4B57}" destId="{8CD693EF-3C72-491E-917B-8C38AE17A089}"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EF8E6A-DAFD-40FC-9FDA-D51311CF081A}" type="doc">
      <dgm:prSet loTypeId="urn:microsoft.com/office/officeart/2008/layout/VerticalCurvedList" loCatId="list" qsTypeId="urn:microsoft.com/office/officeart/2005/8/quickstyle/3d2" qsCatId="3D" csTypeId="urn:microsoft.com/office/officeart/2005/8/colors/colorful2" csCatId="colorful" phldr="1"/>
      <dgm:spPr/>
      <dgm:t>
        <a:bodyPr/>
        <a:lstStyle/>
        <a:p>
          <a:endParaRPr lang="en-IN"/>
        </a:p>
      </dgm:t>
    </dgm:pt>
    <dgm:pt modelId="{ECF00966-0476-408F-AD26-C26023485CB9}">
      <dgm:prSet phldrT="[Text]"/>
      <dgm:spPr/>
      <dgm:t>
        <a:bodyPr/>
        <a:lstStyle/>
        <a:p>
          <a:r>
            <a:rPr lang="en-US" b="1" dirty="0"/>
            <a:t>Container for the device circuit: 1,000</a:t>
          </a:r>
          <a:endParaRPr lang="en-IN" dirty="0"/>
        </a:p>
      </dgm:t>
    </dgm:pt>
    <dgm:pt modelId="{831B0CCF-F43A-4B1E-8BE4-6F503A598895}" type="parTrans" cxnId="{EBCA283C-A278-4CA0-A6C3-D5F7FD810C2E}">
      <dgm:prSet/>
      <dgm:spPr/>
      <dgm:t>
        <a:bodyPr/>
        <a:lstStyle/>
        <a:p>
          <a:endParaRPr lang="en-IN"/>
        </a:p>
      </dgm:t>
    </dgm:pt>
    <dgm:pt modelId="{3613E6D0-EA04-4F36-AE3A-CB39FA7EB699}" type="sibTrans" cxnId="{EBCA283C-A278-4CA0-A6C3-D5F7FD810C2E}">
      <dgm:prSet/>
      <dgm:spPr/>
      <dgm:t>
        <a:bodyPr/>
        <a:lstStyle/>
        <a:p>
          <a:endParaRPr lang="en-IN"/>
        </a:p>
      </dgm:t>
    </dgm:pt>
    <dgm:pt modelId="{61703469-DADA-4AA4-89FF-78FDC691FEDF}">
      <dgm:prSet phldrT="[Text]" phldr="1"/>
      <dgm:spPr/>
      <dgm:t>
        <a:bodyPr/>
        <a:lstStyle/>
        <a:p>
          <a:endParaRPr lang="en-IN"/>
        </a:p>
      </dgm:t>
    </dgm:pt>
    <dgm:pt modelId="{C9AC80D2-CA1A-435F-93AF-E45A8F03B876}" type="parTrans" cxnId="{51D33876-D48B-4E5D-8362-5C22A48D327E}">
      <dgm:prSet/>
      <dgm:spPr/>
      <dgm:t>
        <a:bodyPr/>
        <a:lstStyle/>
        <a:p>
          <a:endParaRPr lang="en-IN"/>
        </a:p>
      </dgm:t>
    </dgm:pt>
    <dgm:pt modelId="{1374B00C-242E-465C-A289-D2458EA7FE57}" type="sibTrans" cxnId="{51D33876-D48B-4E5D-8362-5C22A48D327E}">
      <dgm:prSet/>
      <dgm:spPr/>
      <dgm:t>
        <a:bodyPr/>
        <a:lstStyle/>
        <a:p>
          <a:endParaRPr lang="en-IN"/>
        </a:p>
      </dgm:t>
    </dgm:pt>
    <dgm:pt modelId="{552080AD-904D-4E50-A06C-254AB45EFA9D}">
      <dgm:prSet phldrT="[Text]" phldr="1"/>
      <dgm:spPr/>
      <dgm:t>
        <a:bodyPr/>
        <a:lstStyle/>
        <a:p>
          <a:endParaRPr lang="en-IN"/>
        </a:p>
      </dgm:t>
    </dgm:pt>
    <dgm:pt modelId="{BBE08506-6BED-422E-9A12-79948316F541}" type="parTrans" cxnId="{3F9CEBC4-108B-4090-A100-DDD2690CE5FE}">
      <dgm:prSet/>
      <dgm:spPr/>
      <dgm:t>
        <a:bodyPr/>
        <a:lstStyle/>
        <a:p>
          <a:endParaRPr lang="en-IN"/>
        </a:p>
      </dgm:t>
    </dgm:pt>
    <dgm:pt modelId="{151FEDF0-0884-4DF3-8683-9F9008EE8AE3}" type="sibTrans" cxnId="{3F9CEBC4-108B-4090-A100-DDD2690CE5FE}">
      <dgm:prSet/>
      <dgm:spPr/>
      <dgm:t>
        <a:bodyPr/>
        <a:lstStyle/>
        <a:p>
          <a:endParaRPr lang="en-IN"/>
        </a:p>
      </dgm:t>
    </dgm:pt>
    <dgm:pt modelId="{97806F9B-A694-4345-B1C1-F728148D6CAC}">
      <dgm:prSet/>
      <dgm:spPr/>
      <dgm:t>
        <a:bodyPr/>
        <a:lstStyle/>
        <a:p>
          <a:r>
            <a:rPr lang="en-US" b="1" dirty="0"/>
            <a:t>pH Sensor: 6,000</a:t>
          </a:r>
          <a:endParaRPr lang="en-IN" dirty="0"/>
        </a:p>
      </dgm:t>
    </dgm:pt>
    <dgm:pt modelId="{F8D53E28-D9A6-49E5-B22B-165282A274E7}" type="parTrans" cxnId="{222489D2-C56A-4F49-8DAB-360D5DB17ACF}">
      <dgm:prSet/>
      <dgm:spPr/>
      <dgm:t>
        <a:bodyPr/>
        <a:lstStyle/>
        <a:p>
          <a:endParaRPr lang="en-IN"/>
        </a:p>
      </dgm:t>
    </dgm:pt>
    <dgm:pt modelId="{2084F4BD-4696-4B96-957C-67E574B99AEB}" type="sibTrans" cxnId="{222489D2-C56A-4F49-8DAB-360D5DB17ACF}">
      <dgm:prSet/>
      <dgm:spPr/>
      <dgm:t>
        <a:bodyPr/>
        <a:lstStyle/>
        <a:p>
          <a:endParaRPr lang="en-IN"/>
        </a:p>
      </dgm:t>
    </dgm:pt>
    <dgm:pt modelId="{DE71CA9D-20B5-4E9B-A4AD-79D314DA2E53}">
      <dgm:prSet/>
      <dgm:spPr/>
      <dgm:t>
        <a:bodyPr/>
        <a:lstStyle/>
        <a:p>
          <a:r>
            <a:rPr lang="en-US" b="1" dirty="0"/>
            <a:t>Conductivity meter: 1,000</a:t>
          </a:r>
          <a:endParaRPr lang="en-IN" dirty="0"/>
        </a:p>
      </dgm:t>
    </dgm:pt>
    <dgm:pt modelId="{E668EBA4-8B34-48B4-8C21-BDC9D3AC0B8C}" type="parTrans" cxnId="{3C3A80C5-5224-49AA-8504-417DC424308C}">
      <dgm:prSet/>
      <dgm:spPr/>
      <dgm:t>
        <a:bodyPr/>
        <a:lstStyle/>
        <a:p>
          <a:endParaRPr lang="en-IN"/>
        </a:p>
      </dgm:t>
    </dgm:pt>
    <dgm:pt modelId="{04E26B86-AB83-436D-9B41-1DB3DC15F885}" type="sibTrans" cxnId="{3C3A80C5-5224-49AA-8504-417DC424308C}">
      <dgm:prSet/>
      <dgm:spPr/>
      <dgm:t>
        <a:bodyPr/>
        <a:lstStyle/>
        <a:p>
          <a:endParaRPr lang="en-IN"/>
        </a:p>
      </dgm:t>
    </dgm:pt>
    <dgm:pt modelId="{5DFAA310-5008-430A-AAFE-94BEDE230150}">
      <dgm:prSet/>
      <dgm:spPr/>
      <dgm:t>
        <a:bodyPr/>
        <a:lstStyle/>
        <a:p>
          <a:r>
            <a:rPr lang="en-US" b="1" dirty="0"/>
            <a:t>Hygrometer: 1,000</a:t>
          </a:r>
          <a:endParaRPr lang="en-IN" dirty="0"/>
        </a:p>
      </dgm:t>
    </dgm:pt>
    <dgm:pt modelId="{2F842133-E9A2-4F52-9C12-A02DE94E21F2}" type="parTrans" cxnId="{5C5A5433-46AE-4BEC-9F7A-5319D0F05971}">
      <dgm:prSet/>
      <dgm:spPr/>
      <dgm:t>
        <a:bodyPr/>
        <a:lstStyle/>
        <a:p>
          <a:endParaRPr lang="en-IN"/>
        </a:p>
      </dgm:t>
    </dgm:pt>
    <dgm:pt modelId="{87C32EBE-6AC8-4108-ACC0-4BA127B85514}" type="sibTrans" cxnId="{5C5A5433-46AE-4BEC-9F7A-5319D0F05971}">
      <dgm:prSet/>
      <dgm:spPr/>
      <dgm:t>
        <a:bodyPr/>
        <a:lstStyle/>
        <a:p>
          <a:endParaRPr lang="en-IN"/>
        </a:p>
      </dgm:t>
    </dgm:pt>
    <dgm:pt modelId="{25EE2603-D5FD-4CE3-A749-C8900691FBB6}">
      <dgm:prSet/>
      <dgm:spPr/>
      <dgm:t>
        <a:bodyPr/>
        <a:lstStyle/>
        <a:p>
          <a:r>
            <a:rPr lang="en-US" b="1" dirty="0"/>
            <a:t>NPK sensor: 7,000</a:t>
          </a:r>
          <a:endParaRPr lang="en-IN" dirty="0"/>
        </a:p>
      </dgm:t>
    </dgm:pt>
    <dgm:pt modelId="{84CDD8A4-F9D9-4F95-AD2A-75DA761936EF}" type="parTrans" cxnId="{0D99FFF3-D893-4AD5-A30D-03E79E0E6436}">
      <dgm:prSet/>
      <dgm:spPr/>
      <dgm:t>
        <a:bodyPr/>
        <a:lstStyle/>
        <a:p>
          <a:endParaRPr lang="en-IN"/>
        </a:p>
      </dgm:t>
    </dgm:pt>
    <dgm:pt modelId="{41973FB7-2B51-4F92-9756-5AC5AEBCAF8F}" type="sibTrans" cxnId="{0D99FFF3-D893-4AD5-A30D-03E79E0E6436}">
      <dgm:prSet/>
      <dgm:spPr/>
      <dgm:t>
        <a:bodyPr/>
        <a:lstStyle/>
        <a:p>
          <a:endParaRPr lang="en-IN"/>
        </a:p>
      </dgm:t>
    </dgm:pt>
    <dgm:pt modelId="{BCD346B1-5ED3-4208-B5A4-684A5C5B5415}">
      <dgm:prSet/>
      <dgm:spPr/>
      <dgm:t>
        <a:bodyPr/>
        <a:lstStyle/>
        <a:p>
          <a:r>
            <a:rPr lang="en-US" b="1" dirty="0"/>
            <a:t>Misc.: 1500</a:t>
          </a:r>
          <a:endParaRPr lang="en-IN" dirty="0"/>
        </a:p>
      </dgm:t>
    </dgm:pt>
    <dgm:pt modelId="{7A8E50BB-4053-440B-A58B-E7A3E2491E12}" type="parTrans" cxnId="{E20DB08E-AB04-4147-8A53-BDD0B7D642C3}">
      <dgm:prSet/>
      <dgm:spPr/>
      <dgm:t>
        <a:bodyPr/>
        <a:lstStyle/>
        <a:p>
          <a:endParaRPr lang="en-IN"/>
        </a:p>
      </dgm:t>
    </dgm:pt>
    <dgm:pt modelId="{53E2EA04-B290-4FDE-8C14-BDCC83C19B33}" type="sibTrans" cxnId="{E20DB08E-AB04-4147-8A53-BDD0B7D642C3}">
      <dgm:prSet/>
      <dgm:spPr/>
      <dgm:t>
        <a:bodyPr/>
        <a:lstStyle/>
        <a:p>
          <a:endParaRPr lang="en-IN"/>
        </a:p>
      </dgm:t>
    </dgm:pt>
    <dgm:pt modelId="{411F8E33-088B-4696-B377-50221C8946AC}">
      <dgm:prSet/>
      <dgm:spPr/>
      <dgm:t>
        <a:bodyPr/>
        <a:lstStyle/>
        <a:p>
          <a:endParaRPr lang="en-IN"/>
        </a:p>
      </dgm:t>
    </dgm:pt>
    <dgm:pt modelId="{9CB60075-50A1-43FC-9C0E-5A9DF75663B8}" type="parTrans" cxnId="{A8A1C396-E3DF-43C8-9E28-F07DE6378029}">
      <dgm:prSet/>
      <dgm:spPr/>
      <dgm:t>
        <a:bodyPr/>
        <a:lstStyle/>
        <a:p>
          <a:endParaRPr lang="en-IN"/>
        </a:p>
      </dgm:t>
    </dgm:pt>
    <dgm:pt modelId="{2DA839D6-788B-4587-9441-0A92D13BC3A8}" type="sibTrans" cxnId="{A8A1C396-E3DF-43C8-9E28-F07DE6378029}">
      <dgm:prSet/>
      <dgm:spPr/>
      <dgm:t>
        <a:bodyPr/>
        <a:lstStyle/>
        <a:p>
          <a:endParaRPr lang="en-IN"/>
        </a:p>
      </dgm:t>
    </dgm:pt>
    <dgm:pt modelId="{61510270-F1E5-4A56-AB15-8107037BDBC0}">
      <dgm:prSet/>
      <dgm:spPr/>
      <dgm:t>
        <a:bodyPr/>
        <a:lstStyle/>
        <a:p>
          <a:r>
            <a:rPr lang="en-US" dirty="0"/>
            <a:t>UNO R3: 500</a:t>
          </a:r>
          <a:endParaRPr lang="en-IN" dirty="0"/>
        </a:p>
      </dgm:t>
    </dgm:pt>
    <dgm:pt modelId="{D49E4EF6-1EAC-417A-B443-6C5C5F31CBC2}" type="parTrans" cxnId="{3E7B3F57-D91B-49A9-B979-3C2349D7FA72}">
      <dgm:prSet/>
      <dgm:spPr/>
      <dgm:t>
        <a:bodyPr/>
        <a:lstStyle/>
        <a:p>
          <a:endParaRPr lang="en-IN"/>
        </a:p>
      </dgm:t>
    </dgm:pt>
    <dgm:pt modelId="{D1DB7A68-DBB4-4E1F-B059-03F1A5F62762}" type="sibTrans" cxnId="{3E7B3F57-D91B-49A9-B979-3C2349D7FA72}">
      <dgm:prSet/>
      <dgm:spPr/>
      <dgm:t>
        <a:bodyPr/>
        <a:lstStyle/>
        <a:p>
          <a:endParaRPr lang="en-IN"/>
        </a:p>
      </dgm:t>
    </dgm:pt>
    <dgm:pt modelId="{F83951E1-AA66-4133-982D-C8E727497A9C}" type="pres">
      <dgm:prSet presAssocID="{BCEF8E6A-DAFD-40FC-9FDA-D51311CF081A}" presName="Name0" presStyleCnt="0">
        <dgm:presLayoutVars>
          <dgm:chMax val="7"/>
          <dgm:chPref val="7"/>
          <dgm:dir/>
        </dgm:presLayoutVars>
      </dgm:prSet>
      <dgm:spPr/>
    </dgm:pt>
    <dgm:pt modelId="{9B593A59-3C26-4CAA-95BD-564C59045D8C}" type="pres">
      <dgm:prSet presAssocID="{BCEF8E6A-DAFD-40FC-9FDA-D51311CF081A}" presName="Name1" presStyleCnt="0"/>
      <dgm:spPr/>
    </dgm:pt>
    <dgm:pt modelId="{84406692-E756-4B3C-9DC2-D5B7613C37A0}" type="pres">
      <dgm:prSet presAssocID="{BCEF8E6A-DAFD-40FC-9FDA-D51311CF081A}" presName="cycle" presStyleCnt="0"/>
      <dgm:spPr/>
    </dgm:pt>
    <dgm:pt modelId="{A69EF317-8F73-4202-B159-1B77150F86A7}" type="pres">
      <dgm:prSet presAssocID="{BCEF8E6A-DAFD-40FC-9FDA-D51311CF081A}" presName="srcNode" presStyleLbl="node1" presStyleIdx="0" presStyleCnt="7"/>
      <dgm:spPr/>
    </dgm:pt>
    <dgm:pt modelId="{A9977489-A60F-4E9D-8D73-3335445CF7E3}" type="pres">
      <dgm:prSet presAssocID="{BCEF8E6A-DAFD-40FC-9FDA-D51311CF081A}" presName="conn" presStyleLbl="parChTrans1D2" presStyleIdx="0" presStyleCnt="1"/>
      <dgm:spPr/>
    </dgm:pt>
    <dgm:pt modelId="{F2751D78-372A-45F0-B8D3-CF64E10E8FC5}" type="pres">
      <dgm:prSet presAssocID="{BCEF8E6A-DAFD-40FC-9FDA-D51311CF081A}" presName="extraNode" presStyleLbl="node1" presStyleIdx="0" presStyleCnt="7"/>
      <dgm:spPr/>
    </dgm:pt>
    <dgm:pt modelId="{18E54D7D-176E-4EC9-9CA0-9114CDFBEB05}" type="pres">
      <dgm:prSet presAssocID="{BCEF8E6A-DAFD-40FC-9FDA-D51311CF081A}" presName="dstNode" presStyleLbl="node1" presStyleIdx="0" presStyleCnt="7"/>
      <dgm:spPr/>
    </dgm:pt>
    <dgm:pt modelId="{BDB4D78C-AC27-4AA0-8C4D-F5663D80A3BC}" type="pres">
      <dgm:prSet presAssocID="{ECF00966-0476-408F-AD26-C26023485CB9}" presName="text_1" presStyleLbl="node1" presStyleIdx="0" presStyleCnt="7">
        <dgm:presLayoutVars>
          <dgm:bulletEnabled val="1"/>
        </dgm:presLayoutVars>
      </dgm:prSet>
      <dgm:spPr/>
    </dgm:pt>
    <dgm:pt modelId="{E3481861-18CC-44A1-B18D-7900932ABBE3}" type="pres">
      <dgm:prSet presAssocID="{ECF00966-0476-408F-AD26-C26023485CB9}" presName="accent_1" presStyleCnt="0"/>
      <dgm:spPr/>
    </dgm:pt>
    <dgm:pt modelId="{A7D6D4CA-ACE2-4EF0-8635-2DD96DF2783F}" type="pres">
      <dgm:prSet presAssocID="{ECF00966-0476-408F-AD26-C26023485CB9}" presName="accentRepeatNode" presStyleLbl="solidFgAcc1" presStyleIdx="0" presStyleCnt="7"/>
      <dgm:spPr/>
    </dgm:pt>
    <dgm:pt modelId="{1EA20866-4027-4EFF-A2D9-798134CC1FE9}" type="pres">
      <dgm:prSet presAssocID="{97806F9B-A694-4345-B1C1-F728148D6CAC}" presName="text_2" presStyleLbl="node1" presStyleIdx="1" presStyleCnt="7">
        <dgm:presLayoutVars>
          <dgm:bulletEnabled val="1"/>
        </dgm:presLayoutVars>
      </dgm:prSet>
      <dgm:spPr/>
    </dgm:pt>
    <dgm:pt modelId="{BA820DB7-A2C6-4989-A3E4-D1E12BCA6BB0}" type="pres">
      <dgm:prSet presAssocID="{97806F9B-A694-4345-B1C1-F728148D6CAC}" presName="accent_2" presStyleCnt="0"/>
      <dgm:spPr/>
    </dgm:pt>
    <dgm:pt modelId="{4324F88F-DFF6-49EA-BECE-92F1D0C4FA17}" type="pres">
      <dgm:prSet presAssocID="{97806F9B-A694-4345-B1C1-F728148D6CAC}" presName="accentRepeatNode" presStyleLbl="solidFgAcc1" presStyleIdx="1" presStyleCnt="7"/>
      <dgm:spPr/>
    </dgm:pt>
    <dgm:pt modelId="{E0C94032-0E4D-4158-842B-44AE882F3ADF}" type="pres">
      <dgm:prSet presAssocID="{DE71CA9D-20B5-4E9B-A4AD-79D314DA2E53}" presName="text_3" presStyleLbl="node1" presStyleIdx="2" presStyleCnt="7">
        <dgm:presLayoutVars>
          <dgm:bulletEnabled val="1"/>
        </dgm:presLayoutVars>
      </dgm:prSet>
      <dgm:spPr/>
    </dgm:pt>
    <dgm:pt modelId="{6EB475F1-9637-4472-B285-8810AE1B708D}" type="pres">
      <dgm:prSet presAssocID="{DE71CA9D-20B5-4E9B-A4AD-79D314DA2E53}" presName="accent_3" presStyleCnt="0"/>
      <dgm:spPr/>
    </dgm:pt>
    <dgm:pt modelId="{67DE55C5-8FF5-45D4-ADFA-59B9C2CFE958}" type="pres">
      <dgm:prSet presAssocID="{DE71CA9D-20B5-4E9B-A4AD-79D314DA2E53}" presName="accentRepeatNode" presStyleLbl="solidFgAcc1" presStyleIdx="2" presStyleCnt="7"/>
      <dgm:spPr/>
    </dgm:pt>
    <dgm:pt modelId="{554B1B09-BF02-4874-AD59-E9084852B175}" type="pres">
      <dgm:prSet presAssocID="{5DFAA310-5008-430A-AAFE-94BEDE230150}" presName="text_4" presStyleLbl="node1" presStyleIdx="3" presStyleCnt="7">
        <dgm:presLayoutVars>
          <dgm:bulletEnabled val="1"/>
        </dgm:presLayoutVars>
      </dgm:prSet>
      <dgm:spPr/>
    </dgm:pt>
    <dgm:pt modelId="{12DBD40F-EE2B-4E6C-AD1C-DBE646F97385}" type="pres">
      <dgm:prSet presAssocID="{5DFAA310-5008-430A-AAFE-94BEDE230150}" presName="accent_4" presStyleCnt="0"/>
      <dgm:spPr/>
    </dgm:pt>
    <dgm:pt modelId="{B4C0AA69-E8BC-42E2-B2EE-7AAACE5F2ED3}" type="pres">
      <dgm:prSet presAssocID="{5DFAA310-5008-430A-AAFE-94BEDE230150}" presName="accentRepeatNode" presStyleLbl="solidFgAcc1" presStyleIdx="3" presStyleCnt="7"/>
      <dgm:spPr/>
    </dgm:pt>
    <dgm:pt modelId="{1E0FDCC3-599A-4F36-A4B1-D498A6137317}" type="pres">
      <dgm:prSet presAssocID="{25EE2603-D5FD-4CE3-A749-C8900691FBB6}" presName="text_5" presStyleLbl="node1" presStyleIdx="4" presStyleCnt="7">
        <dgm:presLayoutVars>
          <dgm:bulletEnabled val="1"/>
        </dgm:presLayoutVars>
      </dgm:prSet>
      <dgm:spPr/>
    </dgm:pt>
    <dgm:pt modelId="{CBA1AC19-E91F-4E89-BA21-B1227B978B06}" type="pres">
      <dgm:prSet presAssocID="{25EE2603-D5FD-4CE3-A749-C8900691FBB6}" presName="accent_5" presStyleCnt="0"/>
      <dgm:spPr/>
    </dgm:pt>
    <dgm:pt modelId="{547BB018-1043-4CCF-A3D1-CE89013D710B}" type="pres">
      <dgm:prSet presAssocID="{25EE2603-D5FD-4CE3-A749-C8900691FBB6}" presName="accentRepeatNode" presStyleLbl="solidFgAcc1" presStyleIdx="4" presStyleCnt="7"/>
      <dgm:spPr/>
    </dgm:pt>
    <dgm:pt modelId="{7EA0279B-FEC3-4A87-AD63-9E729CBA02BE}" type="pres">
      <dgm:prSet presAssocID="{61510270-F1E5-4A56-AB15-8107037BDBC0}" presName="text_6" presStyleLbl="node1" presStyleIdx="5" presStyleCnt="7">
        <dgm:presLayoutVars>
          <dgm:bulletEnabled val="1"/>
        </dgm:presLayoutVars>
      </dgm:prSet>
      <dgm:spPr/>
    </dgm:pt>
    <dgm:pt modelId="{E76A1D6C-E182-4AAA-9743-7137ED4C3D37}" type="pres">
      <dgm:prSet presAssocID="{61510270-F1E5-4A56-AB15-8107037BDBC0}" presName="accent_6" presStyleCnt="0"/>
      <dgm:spPr/>
    </dgm:pt>
    <dgm:pt modelId="{F389BB9E-5BBD-41E8-8161-2676DA177F2D}" type="pres">
      <dgm:prSet presAssocID="{61510270-F1E5-4A56-AB15-8107037BDBC0}" presName="accentRepeatNode" presStyleLbl="solidFgAcc1" presStyleIdx="5" presStyleCnt="7"/>
      <dgm:spPr/>
    </dgm:pt>
    <dgm:pt modelId="{12DB5507-6BDC-4BD0-A9B8-D6B990E33A7F}" type="pres">
      <dgm:prSet presAssocID="{BCD346B1-5ED3-4208-B5A4-684A5C5B5415}" presName="text_7" presStyleLbl="node1" presStyleIdx="6" presStyleCnt="7">
        <dgm:presLayoutVars>
          <dgm:bulletEnabled val="1"/>
        </dgm:presLayoutVars>
      </dgm:prSet>
      <dgm:spPr/>
    </dgm:pt>
    <dgm:pt modelId="{436FE0D7-32A9-4CEE-A43F-1B4112BB5F49}" type="pres">
      <dgm:prSet presAssocID="{BCD346B1-5ED3-4208-B5A4-684A5C5B5415}" presName="accent_7" presStyleCnt="0"/>
      <dgm:spPr/>
    </dgm:pt>
    <dgm:pt modelId="{28494D02-AED1-4BEF-BB21-07EC70FB65B6}" type="pres">
      <dgm:prSet presAssocID="{BCD346B1-5ED3-4208-B5A4-684A5C5B5415}" presName="accentRepeatNode" presStyleLbl="solidFgAcc1" presStyleIdx="6" presStyleCnt="7"/>
      <dgm:spPr/>
    </dgm:pt>
  </dgm:ptLst>
  <dgm:cxnLst>
    <dgm:cxn modelId="{33069408-84E1-4187-AB9E-471EA95BFA7B}" type="presOf" srcId="{25EE2603-D5FD-4CE3-A749-C8900691FBB6}" destId="{1E0FDCC3-599A-4F36-A4B1-D498A6137317}" srcOrd="0" destOrd="0" presId="urn:microsoft.com/office/officeart/2008/layout/VerticalCurvedList"/>
    <dgm:cxn modelId="{5C5A5433-46AE-4BEC-9F7A-5319D0F05971}" srcId="{BCEF8E6A-DAFD-40FC-9FDA-D51311CF081A}" destId="{5DFAA310-5008-430A-AAFE-94BEDE230150}" srcOrd="3" destOrd="0" parTransId="{2F842133-E9A2-4F52-9C12-A02DE94E21F2}" sibTransId="{87C32EBE-6AC8-4108-ACC0-4BA127B85514}"/>
    <dgm:cxn modelId="{EBCA283C-A278-4CA0-A6C3-D5F7FD810C2E}" srcId="{BCEF8E6A-DAFD-40FC-9FDA-D51311CF081A}" destId="{ECF00966-0476-408F-AD26-C26023485CB9}" srcOrd="0" destOrd="0" parTransId="{831B0CCF-F43A-4B1E-8BE4-6F503A598895}" sibTransId="{3613E6D0-EA04-4F36-AE3A-CB39FA7EB699}"/>
    <dgm:cxn modelId="{B50FAC54-665C-4B63-84FA-BAC573A035D8}" type="presOf" srcId="{DE71CA9D-20B5-4E9B-A4AD-79D314DA2E53}" destId="{E0C94032-0E4D-4158-842B-44AE882F3ADF}" srcOrd="0" destOrd="0" presId="urn:microsoft.com/office/officeart/2008/layout/VerticalCurvedList"/>
    <dgm:cxn modelId="{51D33876-D48B-4E5D-8362-5C22A48D327E}" srcId="{BCEF8E6A-DAFD-40FC-9FDA-D51311CF081A}" destId="{61703469-DADA-4AA4-89FF-78FDC691FEDF}" srcOrd="8" destOrd="0" parTransId="{C9AC80D2-CA1A-435F-93AF-E45A8F03B876}" sibTransId="{1374B00C-242E-465C-A289-D2458EA7FE57}"/>
    <dgm:cxn modelId="{3E7B3F57-D91B-49A9-B979-3C2349D7FA72}" srcId="{BCEF8E6A-DAFD-40FC-9FDA-D51311CF081A}" destId="{61510270-F1E5-4A56-AB15-8107037BDBC0}" srcOrd="5" destOrd="0" parTransId="{D49E4EF6-1EAC-417A-B443-6C5C5F31CBC2}" sibTransId="{D1DB7A68-DBB4-4E1F-B059-03F1A5F62762}"/>
    <dgm:cxn modelId="{B9D23059-3D3F-42A3-AD21-AB5BF25FEF1F}" type="presOf" srcId="{3613E6D0-EA04-4F36-AE3A-CB39FA7EB699}" destId="{A9977489-A60F-4E9D-8D73-3335445CF7E3}" srcOrd="0" destOrd="0" presId="urn:microsoft.com/office/officeart/2008/layout/VerticalCurvedList"/>
    <dgm:cxn modelId="{9E47A789-E78C-467E-A45A-092C95541BC4}" type="presOf" srcId="{97806F9B-A694-4345-B1C1-F728148D6CAC}" destId="{1EA20866-4027-4EFF-A2D9-798134CC1FE9}" srcOrd="0" destOrd="0" presId="urn:microsoft.com/office/officeart/2008/layout/VerticalCurvedList"/>
    <dgm:cxn modelId="{89C8CD8A-2B5A-49E9-8130-C5268E440D90}" type="presOf" srcId="{61510270-F1E5-4A56-AB15-8107037BDBC0}" destId="{7EA0279B-FEC3-4A87-AD63-9E729CBA02BE}" srcOrd="0" destOrd="0" presId="urn:microsoft.com/office/officeart/2008/layout/VerticalCurvedList"/>
    <dgm:cxn modelId="{E20DB08E-AB04-4147-8A53-BDD0B7D642C3}" srcId="{BCEF8E6A-DAFD-40FC-9FDA-D51311CF081A}" destId="{BCD346B1-5ED3-4208-B5A4-684A5C5B5415}" srcOrd="6" destOrd="0" parTransId="{7A8E50BB-4053-440B-A58B-E7A3E2491E12}" sibTransId="{53E2EA04-B290-4FDE-8C14-BDCC83C19B33}"/>
    <dgm:cxn modelId="{A8A1C396-E3DF-43C8-9E28-F07DE6378029}" srcId="{BCEF8E6A-DAFD-40FC-9FDA-D51311CF081A}" destId="{411F8E33-088B-4696-B377-50221C8946AC}" srcOrd="7" destOrd="0" parTransId="{9CB60075-50A1-43FC-9C0E-5A9DF75663B8}" sibTransId="{2DA839D6-788B-4587-9441-0A92D13BC3A8}"/>
    <dgm:cxn modelId="{26B6C4A0-874C-4B42-A109-7A071125C507}" type="presOf" srcId="{ECF00966-0476-408F-AD26-C26023485CB9}" destId="{BDB4D78C-AC27-4AA0-8C4D-F5663D80A3BC}" srcOrd="0" destOrd="0" presId="urn:microsoft.com/office/officeart/2008/layout/VerticalCurvedList"/>
    <dgm:cxn modelId="{50A358A1-E3FC-4150-80B9-42A2D9B4E621}" type="presOf" srcId="{BCEF8E6A-DAFD-40FC-9FDA-D51311CF081A}" destId="{F83951E1-AA66-4133-982D-C8E727497A9C}" srcOrd="0" destOrd="0" presId="urn:microsoft.com/office/officeart/2008/layout/VerticalCurvedList"/>
    <dgm:cxn modelId="{3F9CEBC4-108B-4090-A100-DDD2690CE5FE}" srcId="{BCEF8E6A-DAFD-40FC-9FDA-D51311CF081A}" destId="{552080AD-904D-4E50-A06C-254AB45EFA9D}" srcOrd="9" destOrd="0" parTransId="{BBE08506-6BED-422E-9A12-79948316F541}" sibTransId="{151FEDF0-0884-4DF3-8683-9F9008EE8AE3}"/>
    <dgm:cxn modelId="{3C3A80C5-5224-49AA-8504-417DC424308C}" srcId="{BCEF8E6A-DAFD-40FC-9FDA-D51311CF081A}" destId="{DE71CA9D-20B5-4E9B-A4AD-79D314DA2E53}" srcOrd="2" destOrd="0" parTransId="{E668EBA4-8B34-48B4-8C21-BDC9D3AC0B8C}" sibTransId="{04E26B86-AB83-436D-9B41-1DB3DC15F885}"/>
    <dgm:cxn modelId="{222489D2-C56A-4F49-8DAB-360D5DB17ACF}" srcId="{BCEF8E6A-DAFD-40FC-9FDA-D51311CF081A}" destId="{97806F9B-A694-4345-B1C1-F728148D6CAC}" srcOrd="1" destOrd="0" parTransId="{F8D53E28-D9A6-49E5-B22B-165282A274E7}" sibTransId="{2084F4BD-4696-4B96-957C-67E574B99AEB}"/>
    <dgm:cxn modelId="{613B69DC-7D4F-4AF0-9611-D6961D7A9A26}" type="presOf" srcId="{5DFAA310-5008-430A-AAFE-94BEDE230150}" destId="{554B1B09-BF02-4874-AD59-E9084852B175}" srcOrd="0" destOrd="0" presId="urn:microsoft.com/office/officeart/2008/layout/VerticalCurvedList"/>
    <dgm:cxn modelId="{50AFB3F2-D5C4-4983-B71F-F6CB2F91D6F3}" type="presOf" srcId="{BCD346B1-5ED3-4208-B5A4-684A5C5B5415}" destId="{12DB5507-6BDC-4BD0-A9B8-D6B990E33A7F}" srcOrd="0" destOrd="0" presId="urn:microsoft.com/office/officeart/2008/layout/VerticalCurvedList"/>
    <dgm:cxn modelId="{0D99FFF3-D893-4AD5-A30D-03E79E0E6436}" srcId="{BCEF8E6A-DAFD-40FC-9FDA-D51311CF081A}" destId="{25EE2603-D5FD-4CE3-A749-C8900691FBB6}" srcOrd="4" destOrd="0" parTransId="{84CDD8A4-F9D9-4F95-AD2A-75DA761936EF}" sibTransId="{41973FB7-2B51-4F92-9756-5AC5AEBCAF8F}"/>
    <dgm:cxn modelId="{14978EBA-2B23-487E-9239-5409E370B611}" type="presParOf" srcId="{F83951E1-AA66-4133-982D-C8E727497A9C}" destId="{9B593A59-3C26-4CAA-95BD-564C59045D8C}" srcOrd="0" destOrd="0" presId="urn:microsoft.com/office/officeart/2008/layout/VerticalCurvedList"/>
    <dgm:cxn modelId="{A0EC98F3-7451-4309-B022-47DE17F272AF}" type="presParOf" srcId="{9B593A59-3C26-4CAA-95BD-564C59045D8C}" destId="{84406692-E756-4B3C-9DC2-D5B7613C37A0}" srcOrd="0" destOrd="0" presId="urn:microsoft.com/office/officeart/2008/layout/VerticalCurvedList"/>
    <dgm:cxn modelId="{381BBE0B-9D67-46B1-BCEA-A129A5DE9F1F}" type="presParOf" srcId="{84406692-E756-4B3C-9DC2-D5B7613C37A0}" destId="{A69EF317-8F73-4202-B159-1B77150F86A7}" srcOrd="0" destOrd="0" presId="urn:microsoft.com/office/officeart/2008/layout/VerticalCurvedList"/>
    <dgm:cxn modelId="{DC94E7CA-E47A-4077-AA08-AD156D159593}" type="presParOf" srcId="{84406692-E756-4B3C-9DC2-D5B7613C37A0}" destId="{A9977489-A60F-4E9D-8D73-3335445CF7E3}" srcOrd="1" destOrd="0" presId="urn:microsoft.com/office/officeart/2008/layout/VerticalCurvedList"/>
    <dgm:cxn modelId="{BD36A196-EFC4-40BE-8B5D-637623013E4F}" type="presParOf" srcId="{84406692-E756-4B3C-9DC2-D5B7613C37A0}" destId="{F2751D78-372A-45F0-B8D3-CF64E10E8FC5}" srcOrd="2" destOrd="0" presId="urn:microsoft.com/office/officeart/2008/layout/VerticalCurvedList"/>
    <dgm:cxn modelId="{0F0A9EAE-74A0-44CE-A3FB-5C28422893E9}" type="presParOf" srcId="{84406692-E756-4B3C-9DC2-D5B7613C37A0}" destId="{18E54D7D-176E-4EC9-9CA0-9114CDFBEB05}" srcOrd="3" destOrd="0" presId="urn:microsoft.com/office/officeart/2008/layout/VerticalCurvedList"/>
    <dgm:cxn modelId="{59C061C9-8F45-4026-B84C-C1F42EB1571C}" type="presParOf" srcId="{9B593A59-3C26-4CAA-95BD-564C59045D8C}" destId="{BDB4D78C-AC27-4AA0-8C4D-F5663D80A3BC}" srcOrd="1" destOrd="0" presId="urn:microsoft.com/office/officeart/2008/layout/VerticalCurvedList"/>
    <dgm:cxn modelId="{29834330-761B-4239-9A47-46A33922C70D}" type="presParOf" srcId="{9B593A59-3C26-4CAA-95BD-564C59045D8C}" destId="{E3481861-18CC-44A1-B18D-7900932ABBE3}" srcOrd="2" destOrd="0" presId="urn:microsoft.com/office/officeart/2008/layout/VerticalCurvedList"/>
    <dgm:cxn modelId="{C6CA01A2-B6EC-4E03-BCB0-E8D1F6C7D30B}" type="presParOf" srcId="{E3481861-18CC-44A1-B18D-7900932ABBE3}" destId="{A7D6D4CA-ACE2-4EF0-8635-2DD96DF2783F}" srcOrd="0" destOrd="0" presId="urn:microsoft.com/office/officeart/2008/layout/VerticalCurvedList"/>
    <dgm:cxn modelId="{615637CE-BA6D-43B2-B2EC-5DCB4D48AD9B}" type="presParOf" srcId="{9B593A59-3C26-4CAA-95BD-564C59045D8C}" destId="{1EA20866-4027-4EFF-A2D9-798134CC1FE9}" srcOrd="3" destOrd="0" presId="urn:microsoft.com/office/officeart/2008/layout/VerticalCurvedList"/>
    <dgm:cxn modelId="{5DA34E7C-F32A-41E4-88A9-8AD5CE5881CE}" type="presParOf" srcId="{9B593A59-3C26-4CAA-95BD-564C59045D8C}" destId="{BA820DB7-A2C6-4989-A3E4-D1E12BCA6BB0}" srcOrd="4" destOrd="0" presId="urn:microsoft.com/office/officeart/2008/layout/VerticalCurvedList"/>
    <dgm:cxn modelId="{CAF12F6D-8973-41F1-A7A8-6C07276345E4}" type="presParOf" srcId="{BA820DB7-A2C6-4989-A3E4-D1E12BCA6BB0}" destId="{4324F88F-DFF6-49EA-BECE-92F1D0C4FA17}" srcOrd="0" destOrd="0" presId="urn:microsoft.com/office/officeart/2008/layout/VerticalCurvedList"/>
    <dgm:cxn modelId="{8F02F7E3-4B74-4044-9DF9-AE44BF358DF3}" type="presParOf" srcId="{9B593A59-3C26-4CAA-95BD-564C59045D8C}" destId="{E0C94032-0E4D-4158-842B-44AE882F3ADF}" srcOrd="5" destOrd="0" presId="urn:microsoft.com/office/officeart/2008/layout/VerticalCurvedList"/>
    <dgm:cxn modelId="{0F611872-27B2-4972-B167-893949560553}" type="presParOf" srcId="{9B593A59-3C26-4CAA-95BD-564C59045D8C}" destId="{6EB475F1-9637-4472-B285-8810AE1B708D}" srcOrd="6" destOrd="0" presId="urn:microsoft.com/office/officeart/2008/layout/VerticalCurvedList"/>
    <dgm:cxn modelId="{492CCFC1-203A-4D51-B8E0-470355662A1D}" type="presParOf" srcId="{6EB475F1-9637-4472-B285-8810AE1B708D}" destId="{67DE55C5-8FF5-45D4-ADFA-59B9C2CFE958}" srcOrd="0" destOrd="0" presId="urn:microsoft.com/office/officeart/2008/layout/VerticalCurvedList"/>
    <dgm:cxn modelId="{428089C5-1FA0-436C-9BC1-9CFF2FF5C43D}" type="presParOf" srcId="{9B593A59-3C26-4CAA-95BD-564C59045D8C}" destId="{554B1B09-BF02-4874-AD59-E9084852B175}" srcOrd="7" destOrd="0" presId="urn:microsoft.com/office/officeart/2008/layout/VerticalCurvedList"/>
    <dgm:cxn modelId="{3B856D95-1EBB-4EFE-B255-592699CBAC29}" type="presParOf" srcId="{9B593A59-3C26-4CAA-95BD-564C59045D8C}" destId="{12DBD40F-EE2B-4E6C-AD1C-DBE646F97385}" srcOrd="8" destOrd="0" presId="urn:microsoft.com/office/officeart/2008/layout/VerticalCurvedList"/>
    <dgm:cxn modelId="{838EA709-12F9-4EEF-BEC9-087E2BCCC724}" type="presParOf" srcId="{12DBD40F-EE2B-4E6C-AD1C-DBE646F97385}" destId="{B4C0AA69-E8BC-42E2-B2EE-7AAACE5F2ED3}" srcOrd="0" destOrd="0" presId="urn:microsoft.com/office/officeart/2008/layout/VerticalCurvedList"/>
    <dgm:cxn modelId="{B6C8D277-6759-433F-B275-585C12CA3642}" type="presParOf" srcId="{9B593A59-3C26-4CAA-95BD-564C59045D8C}" destId="{1E0FDCC3-599A-4F36-A4B1-D498A6137317}" srcOrd="9" destOrd="0" presId="urn:microsoft.com/office/officeart/2008/layout/VerticalCurvedList"/>
    <dgm:cxn modelId="{5124CE38-1F6E-4989-8A30-C4DCD884C030}" type="presParOf" srcId="{9B593A59-3C26-4CAA-95BD-564C59045D8C}" destId="{CBA1AC19-E91F-4E89-BA21-B1227B978B06}" srcOrd="10" destOrd="0" presId="urn:microsoft.com/office/officeart/2008/layout/VerticalCurvedList"/>
    <dgm:cxn modelId="{333F880D-546B-4A0F-BF79-431202E510BB}" type="presParOf" srcId="{CBA1AC19-E91F-4E89-BA21-B1227B978B06}" destId="{547BB018-1043-4CCF-A3D1-CE89013D710B}" srcOrd="0" destOrd="0" presId="urn:microsoft.com/office/officeart/2008/layout/VerticalCurvedList"/>
    <dgm:cxn modelId="{6BF9D42B-D803-473E-A062-C1836E70DD9E}" type="presParOf" srcId="{9B593A59-3C26-4CAA-95BD-564C59045D8C}" destId="{7EA0279B-FEC3-4A87-AD63-9E729CBA02BE}" srcOrd="11" destOrd="0" presId="urn:microsoft.com/office/officeart/2008/layout/VerticalCurvedList"/>
    <dgm:cxn modelId="{41C93C52-7E17-4E62-AE46-421E6E26A1BC}" type="presParOf" srcId="{9B593A59-3C26-4CAA-95BD-564C59045D8C}" destId="{E76A1D6C-E182-4AAA-9743-7137ED4C3D37}" srcOrd="12" destOrd="0" presId="urn:microsoft.com/office/officeart/2008/layout/VerticalCurvedList"/>
    <dgm:cxn modelId="{FF847FE7-7C70-449F-B84B-D2CFF79A5126}" type="presParOf" srcId="{E76A1D6C-E182-4AAA-9743-7137ED4C3D37}" destId="{F389BB9E-5BBD-41E8-8161-2676DA177F2D}" srcOrd="0" destOrd="0" presId="urn:microsoft.com/office/officeart/2008/layout/VerticalCurvedList"/>
    <dgm:cxn modelId="{6D1E8AB4-D582-4F14-B660-77C0DD55D2D9}" type="presParOf" srcId="{9B593A59-3C26-4CAA-95BD-564C59045D8C}" destId="{12DB5507-6BDC-4BD0-A9B8-D6B990E33A7F}" srcOrd="13" destOrd="0" presId="urn:microsoft.com/office/officeart/2008/layout/VerticalCurvedList"/>
    <dgm:cxn modelId="{03B6E4C8-2839-4167-A6E0-EFBA31E7CC42}" type="presParOf" srcId="{9B593A59-3C26-4CAA-95BD-564C59045D8C}" destId="{436FE0D7-32A9-4CEE-A43F-1B4112BB5F49}" srcOrd="14" destOrd="0" presId="urn:microsoft.com/office/officeart/2008/layout/VerticalCurvedList"/>
    <dgm:cxn modelId="{5DB90652-51A1-4D56-BFDB-8A3620DE1DB9}" type="presParOf" srcId="{436FE0D7-32A9-4CEE-A43F-1B4112BB5F49}" destId="{28494D02-AED1-4BEF-BB21-07EC70FB65B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62F361-2E2F-4F2D-86F2-4062CCA19359}" type="doc">
      <dgm:prSet loTypeId="urn:microsoft.com/office/officeart/2005/8/layout/venn2" loCatId="relationship" qsTypeId="urn:microsoft.com/office/officeart/2009/2/quickstyle/3d8" qsCatId="3D" csTypeId="urn:microsoft.com/office/officeart/2005/8/colors/colorful2" csCatId="colorful" phldr="1"/>
      <dgm:spPr/>
      <dgm:t>
        <a:bodyPr/>
        <a:lstStyle/>
        <a:p>
          <a:endParaRPr lang="en-IN"/>
        </a:p>
      </dgm:t>
    </dgm:pt>
    <dgm:pt modelId="{BEC04449-361E-44A0-9CD1-A65B3674F18C}">
      <dgm:prSet phldrT="[Text]"/>
      <dgm:spPr/>
      <dgm:t>
        <a:bodyPr/>
        <a:lstStyle/>
        <a:p>
          <a:r>
            <a:rPr lang="en-US" b="1" dirty="0"/>
            <a:t>Total (approximate):</a:t>
          </a:r>
        </a:p>
        <a:p>
          <a:r>
            <a:rPr lang="en-IN" dirty="0"/>
            <a:t>18,000</a:t>
          </a:r>
        </a:p>
      </dgm:t>
    </dgm:pt>
    <dgm:pt modelId="{F16B50B1-512D-46AA-90BE-FFCC13E8F5AA}" type="parTrans" cxnId="{861130D8-1D9A-4108-98B2-76E6864079AF}">
      <dgm:prSet/>
      <dgm:spPr/>
      <dgm:t>
        <a:bodyPr/>
        <a:lstStyle/>
        <a:p>
          <a:endParaRPr lang="en-IN"/>
        </a:p>
      </dgm:t>
    </dgm:pt>
    <dgm:pt modelId="{8432D6B8-F3BA-41E1-8BB3-F69019F9A507}" type="sibTrans" cxnId="{861130D8-1D9A-4108-98B2-76E6864079AF}">
      <dgm:prSet/>
      <dgm:spPr/>
      <dgm:t>
        <a:bodyPr/>
        <a:lstStyle/>
        <a:p>
          <a:endParaRPr lang="en-IN"/>
        </a:p>
      </dgm:t>
    </dgm:pt>
    <dgm:pt modelId="{4319BEC8-2BA2-444E-8956-4F7F94278D42}" type="pres">
      <dgm:prSet presAssocID="{5A62F361-2E2F-4F2D-86F2-4062CCA19359}" presName="Name0" presStyleCnt="0">
        <dgm:presLayoutVars>
          <dgm:chMax val="7"/>
          <dgm:resizeHandles val="exact"/>
        </dgm:presLayoutVars>
      </dgm:prSet>
      <dgm:spPr/>
    </dgm:pt>
    <dgm:pt modelId="{CF047922-50E6-4F93-A197-DD080831FEE4}" type="pres">
      <dgm:prSet presAssocID="{5A62F361-2E2F-4F2D-86F2-4062CCA19359}" presName="comp1" presStyleCnt="0"/>
      <dgm:spPr/>
    </dgm:pt>
    <dgm:pt modelId="{5BE388CE-6895-4E61-9F7A-BCEDD5DE218C}" type="pres">
      <dgm:prSet presAssocID="{5A62F361-2E2F-4F2D-86F2-4062CCA19359}" presName="circle1" presStyleLbl="node1" presStyleIdx="0" presStyleCnt="1"/>
      <dgm:spPr/>
    </dgm:pt>
    <dgm:pt modelId="{6A23FEAC-AEA3-494E-BC2C-061178C61683}" type="pres">
      <dgm:prSet presAssocID="{5A62F361-2E2F-4F2D-86F2-4062CCA19359}" presName="c1text" presStyleLbl="node1" presStyleIdx="0" presStyleCnt="1">
        <dgm:presLayoutVars>
          <dgm:bulletEnabled val="1"/>
        </dgm:presLayoutVars>
      </dgm:prSet>
      <dgm:spPr/>
    </dgm:pt>
  </dgm:ptLst>
  <dgm:cxnLst>
    <dgm:cxn modelId="{D8433D82-E5A0-4782-95A4-AE7165DC0E3A}" type="presOf" srcId="{5A62F361-2E2F-4F2D-86F2-4062CCA19359}" destId="{4319BEC8-2BA2-444E-8956-4F7F94278D42}" srcOrd="0" destOrd="0" presId="urn:microsoft.com/office/officeart/2005/8/layout/venn2"/>
    <dgm:cxn modelId="{38B8FF88-1C1B-4AF3-9694-01F6970711F4}" type="presOf" srcId="{BEC04449-361E-44A0-9CD1-A65B3674F18C}" destId="{6A23FEAC-AEA3-494E-BC2C-061178C61683}" srcOrd="1" destOrd="0" presId="urn:microsoft.com/office/officeart/2005/8/layout/venn2"/>
    <dgm:cxn modelId="{861130D8-1D9A-4108-98B2-76E6864079AF}" srcId="{5A62F361-2E2F-4F2D-86F2-4062CCA19359}" destId="{BEC04449-361E-44A0-9CD1-A65B3674F18C}" srcOrd="0" destOrd="0" parTransId="{F16B50B1-512D-46AA-90BE-FFCC13E8F5AA}" sibTransId="{8432D6B8-F3BA-41E1-8BB3-F69019F9A507}"/>
    <dgm:cxn modelId="{14BDA6F6-BE03-4606-9D71-6C3334035E00}" type="presOf" srcId="{BEC04449-361E-44A0-9CD1-A65B3674F18C}" destId="{5BE388CE-6895-4E61-9F7A-BCEDD5DE218C}" srcOrd="0" destOrd="0" presId="urn:microsoft.com/office/officeart/2005/8/layout/venn2"/>
    <dgm:cxn modelId="{DE808AAF-7373-486A-9DD7-BB8D18D67300}" type="presParOf" srcId="{4319BEC8-2BA2-444E-8956-4F7F94278D42}" destId="{CF047922-50E6-4F93-A197-DD080831FEE4}" srcOrd="0" destOrd="0" presId="urn:microsoft.com/office/officeart/2005/8/layout/venn2"/>
    <dgm:cxn modelId="{1F32CA9D-3656-4F80-A6F6-AA20CA6771A9}" type="presParOf" srcId="{CF047922-50E6-4F93-A197-DD080831FEE4}" destId="{5BE388CE-6895-4E61-9F7A-BCEDD5DE218C}" srcOrd="0" destOrd="0" presId="urn:microsoft.com/office/officeart/2005/8/layout/venn2"/>
    <dgm:cxn modelId="{7E67BAA5-8DD7-4A8B-A918-6D620D4D750B}" type="presParOf" srcId="{CF047922-50E6-4F93-A197-DD080831FEE4}" destId="{6A23FEAC-AEA3-494E-BC2C-061178C61683}"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6AE22D-6F54-45D2-8A0C-C59354F07666}" type="doc">
      <dgm:prSet loTypeId="urn:microsoft.com/office/officeart/2005/8/layout/cycle1" loCatId="cycle" qsTypeId="urn:microsoft.com/office/officeart/2005/8/quickstyle/3d1" qsCatId="3D" csTypeId="urn:microsoft.com/office/officeart/2005/8/colors/accent1_2" csCatId="accent1" phldr="1"/>
      <dgm:spPr/>
      <dgm:t>
        <a:bodyPr/>
        <a:lstStyle/>
        <a:p>
          <a:endParaRPr lang="en-IN"/>
        </a:p>
      </dgm:t>
    </dgm:pt>
    <dgm:pt modelId="{ECF96827-7B73-4A48-B908-22DA4DDC203D}">
      <dgm:prSet phldrT="[Text]"/>
      <dgm:spPr/>
      <dgm:t>
        <a:bodyPr/>
        <a:lstStyle/>
        <a:p>
          <a:r>
            <a:rPr lang="en-US" b="1" dirty="0"/>
            <a:t>Market Research</a:t>
          </a:r>
          <a:endParaRPr lang="en-IN" dirty="0"/>
        </a:p>
      </dgm:t>
    </dgm:pt>
    <dgm:pt modelId="{AB493ED4-BC8C-4FF2-B8C0-F13CCD342923}" type="parTrans" cxnId="{D890C158-3466-4810-A600-FDB20E20D2B7}">
      <dgm:prSet/>
      <dgm:spPr/>
      <dgm:t>
        <a:bodyPr/>
        <a:lstStyle/>
        <a:p>
          <a:endParaRPr lang="en-IN"/>
        </a:p>
      </dgm:t>
    </dgm:pt>
    <dgm:pt modelId="{2AA90C28-DF91-4484-B839-A9AC69FC450C}" type="sibTrans" cxnId="{D890C158-3466-4810-A600-FDB20E20D2B7}">
      <dgm:prSet/>
      <dgm:spPr/>
      <dgm:t>
        <a:bodyPr/>
        <a:lstStyle/>
        <a:p>
          <a:endParaRPr lang="en-IN"/>
        </a:p>
      </dgm:t>
    </dgm:pt>
    <dgm:pt modelId="{7F902763-98DB-4E66-93AD-3C6B9ACCFCBE}">
      <dgm:prSet phldrT="[Text]"/>
      <dgm:spPr/>
      <dgm:t>
        <a:bodyPr/>
        <a:lstStyle/>
        <a:p>
          <a:r>
            <a:rPr lang="en-US" b="1" dirty="0"/>
            <a:t>Product Positioning</a:t>
          </a:r>
          <a:endParaRPr lang="en-IN" dirty="0"/>
        </a:p>
      </dgm:t>
    </dgm:pt>
    <dgm:pt modelId="{3296EAF7-CF94-46C1-A89F-5B9830E43A89}" type="parTrans" cxnId="{17006528-E25D-4AFA-8F3B-6990BFEACF3B}">
      <dgm:prSet/>
      <dgm:spPr/>
      <dgm:t>
        <a:bodyPr/>
        <a:lstStyle/>
        <a:p>
          <a:endParaRPr lang="en-IN"/>
        </a:p>
      </dgm:t>
    </dgm:pt>
    <dgm:pt modelId="{66550F3C-FB63-4385-928F-5F671E839FEE}" type="sibTrans" cxnId="{17006528-E25D-4AFA-8F3B-6990BFEACF3B}">
      <dgm:prSet/>
      <dgm:spPr/>
      <dgm:t>
        <a:bodyPr/>
        <a:lstStyle/>
        <a:p>
          <a:endParaRPr lang="en-IN"/>
        </a:p>
      </dgm:t>
    </dgm:pt>
    <dgm:pt modelId="{2C67DA42-88F2-4D34-96F5-CA3D786352A4}">
      <dgm:prSet phldrT="[Text]"/>
      <dgm:spPr/>
      <dgm:t>
        <a:bodyPr/>
        <a:lstStyle/>
        <a:p>
          <a:r>
            <a:rPr lang="en-US" b="1" dirty="0"/>
            <a:t>Marketing and Promotion</a:t>
          </a:r>
        </a:p>
      </dgm:t>
    </dgm:pt>
    <dgm:pt modelId="{FE45E41F-4D79-48DC-9144-13E048ECB8EC}" type="parTrans" cxnId="{BEBA7E89-6F05-425C-B53E-9CEAA7F670B9}">
      <dgm:prSet/>
      <dgm:spPr/>
      <dgm:t>
        <a:bodyPr/>
        <a:lstStyle/>
        <a:p>
          <a:endParaRPr lang="en-IN"/>
        </a:p>
      </dgm:t>
    </dgm:pt>
    <dgm:pt modelId="{2DA6A9CE-1D67-4054-BDAF-0CBD87BD6CF9}" type="sibTrans" cxnId="{BEBA7E89-6F05-425C-B53E-9CEAA7F670B9}">
      <dgm:prSet/>
      <dgm:spPr/>
      <dgm:t>
        <a:bodyPr/>
        <a:lstStyle/>
        <a:p>
          <a:endParaRPr lang="en-IN"/>
        </a:p>
      </dgm:t>
    </dgm:pt>
    <dgm:pt modelId="{CC772C78-D071-4083-AC79-9DCF79EB121A}">
      <dgm:prSet phldrT="[Text]"/>
      <dgm:spPr/>
      <dgm:t>
        <a:bodyPr/>
        <a:lstStyle/>
        <a:p>
          <a:r>
            <a:rPr lang="en-US" b="1" dirty="0"/>
            <a:t>Distribution and Sales Channels</a:t>
          </a:r>
        </a:p>
      </dgm:t>
    </dgm:pt>
    <dgm:pt modelId="{AE222400-582B-42E3-9BCE-8276D5EE36F0}" type="parTrans" cxnId="{72A0B89D-863E-4F90-87B7-652A6D519934}">
      <dgm:prSet/>
      <dgm:spPr/>
      <dgm:t>
        <a:bodyPr/>
        <a:lstStyle/>
        <a:p>
          <a:endParaRPr lang="en-IN"/>
        </a:p>
      </dgm:t>
    </dgm:pt>
    <dgm:pt modelId="{D405EA46-AC40-4C91-9381-81556F99859C}" type="sibTrans" cxnId="{72A0B89D-863E-4F90-87B7-652A6D519934}">
      <dgm:prSet/>
      <dgm:spPr/>
      <dgm:t>
        <a:bodyPr/>
        <a:lstStyle/>
        <a:p>
          <a:endParaRPr lang="en-IN"/>
        </a:p>
      </dgm:t>
    </dgm:pt>
    <dgm:pt modelId="{E1D79520-8631-46A2-9B97-6FA605201D87}">
      <dgm:prSet phldrT="[Text]"/>
      <dgm:spPr/>
      <dgm:t>
        <a:bodyPr/>
        <a:lstStyle/>
        <a:p>
          <a:r>
            <a:rPr lang="en-US" b="1" dirty="0"/>
            <a:t>Customer Support and Training</a:t>
          </a:r>
        </a:p>
      </dgm:t>
    </dgm:pt>
    <dgm:pt modelId="{010FD739-1EB6-4EB1-94F1-4461C2558316}" type="parTrans" cxnId="{472E02DD-CA0B-48C7-9CB7-EBF6D97A915C}">
      <dgm:prSet/>
      <dgm:spPr/>
      <dgm:t>
        <a:bodyPr/>
        <a:lstStyle/>
        <a:p>
          <a:endParaRPr lang="en-IN"/>
        </a:p>
      </dgm:t>
    </dgm:pt>
    <dgm:pt modelId="{460F5B7D-66C5-458A-88DB-92052BCE5463}" type="sibTrans" cxnId="{472E02DD-CA0B-48C7-9CB7-EBF6D97A915C}">
      <dgm:prSet/>
      <dgm:spPr/>
      <dgm:t>
        <a:bodyPr/>
        <a:lstStyle/>
        <a:p>
          <a:endParaRPr lang="en-IN"/>
        </a:p>
      </dgm:t>
    </dgm:pt>
    <dgm:pt modelId="{FBF61A6E-20FE-4861-AEAB-7916BD9B8D03}" type="pres">
      <dgm:prSet presAssocID="{A56AE22D-6F54-45D2-8A0C-C59354F07666}" presName="cycle" presStyleCnt="0">
        <dgm:presLayoutVars>
          <dgm:dir/>
          <dgm:resizeHandles val="exact"/>
        </dgm:presLayoutVars>
      </dgm:prSet>
      <dgm:spPr/>
    </dgm:pt>
    <dgm:pt modelId="{A4BB79BF-97DF-414B-80D8-E89B1FF6A09A}" type="pres">
      <dgm:prSet presAssocID="{ECF96827-7B73-4A48-B908-22DA4DDC203D}" presName="dummy" presStyleCnt="0"/>
      <dgm:spPr/>
    </dgm:pt>
    <dgm:pt modelId="{D150FDB4-A37B-4AD9-BD48-6BD887C6A105}" type="pres">
      <dgm:prSet presAssocID="{ECF96827-7B73-4A48-B908-22DA4DDC203D}" presName="node" presStyleLbl="revTx" presStyleIdx="0" presStyleCnt="5">
        <dgm:presLayoutVars>
          <dgm:bulletEnabled val="1"/>
        </dgm:presLayoutVars>
      </dgm:prSet>
      <dgm:spPr/>
    </dgm:pt>
    <dgm:pt modelId="{0F200E61-F504-4B32-81DF-1C84AE770874}" type="pres">
      <dgm:prSet presAssocID="{2AA90C28-DF91-4484-B839-A9AC69FC450C}" presName="sibTrans" presStyleLbl="node1" presStyleIdx="0" presStyleCnt="5"/>
      <dgm:spPr/>
    </dgm:pt>
    <dgm:pt modelId="{EB5A8415-6325-424B-A97E-3CC94402DE68}" type="pres">
      <dgm:prSet presAssocID="{7F902763-98DB-4E66-93AD-3C6B9ACCFCBE}" presName="dummy" presStyleCnt="0"/>
      <dgm:spPr/>
    </dgm:pt>
    <dgm:pt modelId="{63E3B429-FB1A-4C14-ACE6-2DFAACCB0041}" type="pres">
      <dgm:prSet presAssocID="{7F902763-98DB-4E66-93AD-3C6B9ACCFCBE}" presName="node" presStyleLbl="revTx" presStyleIdx="1" presStyleCnt="5">
        <dgm:presLayoutVars>
          <dgm:bulletEnabled val="1"/>
        </dgm:presLayoutVars>
      </dgm:prSet>
      <dgm:spPr/>
    </dgm:pt>
    <dgm:pt modelId="{7E0B3D57-5DA4-4FF4-B257-F6F9597B9DC1}" type="pres">
      <dgm:prSet presAssocID="{66550F3C-FB63-4385-928F-5F671E839FEE}" presName="sibTrans" presStyleLbl="node1" presStyleIdx="1" presStyleCnt="5"/>
      <dgm:spPr/>
    </dgm:pt>
    <dgm:pt modelId="{CFC74593-4DD2-4289-B6E5-284B2C1FB8CE}" type="pres">
      <dgm:prSet presAssocID="{2C67DA42-88F2-4D34-96F5-CA3D786352A4}" presName="dummy" presStyleCnt="0"/>
      <dgm:spPr/>
    </dgm:pt>
    <dgm:pt modelId="{7E6CC69C-0420-4DF1-8AC0-3B55D178C95B}" type="pres">
      <dgm:prSet presAssocID="{2C67DA42-88F2-4D34-96F5-CA3D786352A4}" presName="node" presStyleLbl="revTx" presStyleIdx="2" presStyleCnt="5">
        <dgm:presLayoutVars>
          <dgm:bulletEnabled val="1"/>
        </dgm:presLayoutVars>
      </dgm:prSet>
      <dgm:spPr/>
    </dgm:pt>
    <dgm:pt modelId="{2EF4DF8E-22DB-43FB-8EB7-6FDB0A7D5C3D}" type="pres">
      <dgm:prSet presAssocID="{2DA6A9CE-1D67-4054-BDAF-0CBD87BD6CF9}" presName="sibTrans" presStyleLbl="node1" presStyleIdx="2" presStyleCnt="5"/>
      <dgm:spPr/>
    </dgm:pt>
    <dgm:pt modelId="{496545D3-2B64-42EA-B2E4-391A41F82505}" type="pres">
      <dgm:prSet presAssocID="{CC772C78-D071-4083-AC79-9DCF79EB121A}" presName="dummy" presStyleCnt="0"/>
      <dgm:spPr/>
    </dgm:pt>
    <dgm:pt modelId="{D88040A4-2FF0-4E6A-987B-B91B347972DD}" type="pres">
      <dgm:prSet presAssocID="{CC772C78-D071-4083-AC79-9DCF79EB121A}" presName="node" presStyleLbl="revTx" presStyleIdx="3" presStyleCnt="5">
        <dgm:presLayoutVars>
          <dgm:bulletEnabled val="1"/>
        </dgm:presLayoutVars>
      </dgm:prSet>
      <dgm:spPr/>
    </dgm:pt>
    <dgm:pt modelId="{7866A604-B1BD-41C1-8CF9-07001706CADA}" type="pres">
      <dgm:prSet presAssocID="{D405EA46-AC40-4C91-9381-81556F99859C}" presName="sibTrans" presStyleLbl="node1" presStyleIdx="3" presStyleCnt="5"/>
      <dgm:spPr/>
    </dgm:pt>
    <dgm:pt modelId="{F0B126B0-2FB4-45F7-BCDC-C8663F45B71C}" type="pres">
      <dgm:prSet presAssocID="{E1D79520-8631-46A2-9B97-6FA605201D87}" presName="dummy" presStyleCnt="0"/>
      <dgm:spPr/>
    </dgm:pt>
    <dgm:pt modelId="{2CB4C3C0-4378-4BA7-94F8-0284AC4CE5DB}" type="pres">
      <dgm:prSet presAssocID="{E1D79520-8631-46A2-9B97-6FA605201D87}" presName="node" presStyleLbl="revTx" presStyleIdx="4" presStyleCnt="5">
        <dgm:presLayoutVars>
          <dgm:bulletEnabled val="1"/>
        </dgm:presLayoutVars>
      </dgm:prSet>
      <dgm:spPr/>
    </dgm:pt>
    <dgm:pt modelId="{EDFE4BA5-315E-49C7-AAF8-3030314F42B7}" type="pres">
      <dgm:prSet presAssocID="{460F5B7D-66C5-458A-88DB-92052BCE5463}" presName="sibTrans" presStyleLbl="node1" presStyleIdx="4" presStyleCnt="5"/>
      <dgm:spPr/>
    </dgm:pt>
  </dgm:ptLst>
  <dgm:cxnLst>
    <dgm:cxn modelId="{72770815-DBA6-4B7B-9180-E0996122F858}" type="presOf" srcId="{66550F3C-FB63-4385-928F-5F671E839FEE}" destId="{7E0B3D57-5DA4-4FF4-B257-F6F9597B9DC1}" srcOrd="0" destOrd="0" presId="urn:microsoft.com/office/officeart/2005/8/layout/cycle1"/>
    <dgm:cxn modelId="{C0866019-50EA-4E09-B195-6EE200CAE14C}" type="presOf" srcId="{460F5B7D-66C5-458A-88DB-92052BCE5463}" destId="{EDFE4BA5-315E-49C7-AAF8-3030314F42B7}" srcOrd="0" destOrd="0" presId="urn:microsoft.com/office/officeart/2005/8/layout/cycle1"/>
    <dgm:cxn modelId="{17006528-E25D-4AFA-8F3B-6990BFEACF3B}" srcId="{A56AE22D-6F54-45D2-8A0C-C59354F07666}" destId="{7F902763-98DB-4E66-93AD-3C6B9ACCFCBE}" srcOrd="1" destOrd="0" parTransId="{3296EAF7-CF94-46C1-A89F-5B9830E43A89}" sibTransId="{66550F3C-FB63-4385-928F-5F671E839FEE}"/>
    <dgm:cxn modelId="{BFA3F735-5E0B-4C4F-904B-75C4844D2800}" type="presOf" srcId="{CC772C78-D071-4083-AC79-9DCF79EB121A}" destId="{D88040A4-2FF0-4E6A-987B-B91B347972DD}" srcOrd="0" destOrd="0" presId="urn:microsoft.com/office/officeart/2005/8/layout/cycle1"/>
    <dgm:cxn modelId="{73ABCF3C-B802-431E-BA24-7EA792771C70}" type="presOf" srcId="{2AA90C28-DF91-4484-B839-A9AC69FC450C}" destId="{0F200E61-F504-4B32-81DF-1C84AE770874}" srcOrd="0" destOrd="0" presId="urn:microsoft.com/office/officeart/2005/8/layout/cycle1"/>
    <dgm:cxn modelId="{97554065-6154-4137-A879-16F78492D547}" type="presOf" srcId="{E1D79520-8631-46A2-9B97-6FA605201D87}" destId="{2CB4C3C0-4378-4BA7-94F8-0284AC4CE5DB}" srcOrd="0" destOrd="0" presId="urn:microsoft.com/office/officeart/2005/8/layout/cycle1"/>
    <dgm:cxn modelId="{96BECE4B-662B-4A65-842A-F6E138AF0574}" type="presOf" srcId="{ECF96827-7B73-4A48-B908-22DA4DDC203D}" destId="{D150FDB4-A37B-4AD9-BD48-6BD887C6A105}" srcOrd="0" destOrd="0" presId="urn:microsoft.com/office/officeart/2005/8/layout/cycle1"/>
    <dgm:cxn modelId="{C04BB651-0160-4267-B4F4-5A8E6340F570}" type="presOf" srcId="{2DA6A9CE-1D67-4054-BDAF-0CBD87BD6CF9}" destId="{2EF4DF8E-22DB-43FB-8EB7-6FDB0A7D5C3D}" srcOrd="0" destOrd="0" presId="urn:microsoft.com/office/officeart/2005/8/layout/cycle1"/>
    <dgm:cxn modelId="{D890C158-3466-4810-A600-FDB20E20D2B7}" srcId="{A56AE22D-6F54-45D2-8A0C-C59354F07666}" destId="{ECF96827-7B73-4A48-B908-22DA4DDC203D}" srcOrd="0" destOrd="0" parTransId="{AB493ED4-BC8C-4FF2-B8C0-F13CCD342923}" sibTransId="{2AA90C28-DF91-4484-B839-A9AC69FC450C}"/>
    <dgm:cxn modelId="{20EA7C7C-CB56-46FC-9E60-62EBAAF6FB8A}" type="presOf" srcId="{7F902763-98DB-4E66-93AD-3C6B9ACCFCBE}" destId="{63E3B429-FB1A-4C14-ACE6-2DFAACCB0041}" srcOrd="0" destOrd="0" presId="urn:microsoft.com/office/officeart/2005/8/layout/cycle1"/>
    <dgm:cxn modelId="{BEBA7E89-6F05-425C-B53E-9CEAA7F670B9}" srcId="{A56AE22D-6F54-45D2-8A0C-C59354F07666}" destId="{2C67DA42-88F2-4D34-96F5-CA3D786352A4}" srcOrd="2" destOrd="0" parTransId="{FE45E41F-4D79-48DC-9144-13E048ECB8EC}" sibTransId="{2DA6A9CE-1D67-4054-BDAF-0CBD87BD6CF9}"/>
    <dgm:cxn modelId="{72A0B89D-863E-4F90-87B7-652A6D519934}" srcId="{A56AE22D-6F54-45D2-8A0C-C59354F07666}" destId="{CC772C78-D071-4083-AC79-9DCF79EB121A}" srcOrd="3" destOrd="0" parTransId="{AE222400-582B-42E3-9BCE-8276D5EE36F0}" sibTransId="{D405EA46-AC40-4C91-9381-81556F99859C}"/>
    <dgm:cxn modelId="{395EB8B1-E24F-4575-B522-4C3AB6B04EAE}" type="presOf" srcId="{2C67DA42-88F2-4D34-96F5-CA3D786352A4}" destId="{7E6CC69C-0420-4DF1-8AC0-3B55D178C95B}" srcOrd="0" destOrd="0" presId="urn:microsoft.com/office/officeart/2005/8/layout/cycle1"/>
    <dgm:cxn modelId="{440B30B4-770E-44BA-A7C6-99ED6A6B5104}" type="presOf" srcId="{A56AE22D-6F54-45D2-8A0C-C59354F07666}" destId="{FBF61A6E-20FE-4861-AEAB-7916BD9B8D03}" srcOrd="0" destOrd="0" presId="urn:microsoft.com/office/officeart/2005/8/layout/cycle1"/>
    <dgm:cxn modelId="{07CB99D8-2F48-49F2-99A9-3A2F90605A8C}" type="presOf" srcId="{D405EA46-AC40-4C91-9381-81556F99859C}" destId="{7866A604-B1BD-41C1-8CF9-07001706CADA}" srcOrd="0" destOrd="0" presId="urn:microsoft.com/office/officeart/2005/8/layout/cycle1"/>
    <dgm:cxn modelId="{472E02DD-CA0B-48C7-9CB7-EBF6D97A915C}" srcId="{A56AE22D-6F54-45D2-8A0C-C59354F07666}" destId="{E1D79520-8631-46A2-9B97-6FA605201D87}" srcOrd="4" destOrd="0" parTransId="{010FD739-1EB6-4EB1-94F1-4461C2558316}" sibTransId="{460F5B7D-66C5-458A-88DB-92052BCE5463}"/>
    <dgm:cxn modelId="{717FCFA1-094B-4247-904E-AD30A3BA1553}" type="presParOf" srcId="{FBF61A6E-20FE-4861-AEAB-7916BD9B8D03}" destId="{A4BB79BF-97DF-414B-80D8-E89B1FF6A09A}" srcOrd="0" destOrd="0" presId="urn:microsoft.com/office/officeart/2005/8/layout/cycle1"/>
    <dgm:cxn modelId="{3BAEA24C-3340-424F-BC54-4740F8209876}" type="presParOf" srcId="{FBF61A6E-20FE-4861-AEAB-7916BD9B8D03}" destId="{D150FDB4-A37B-4AD9-BD48-6BD887C6A105}" srcOrd="1" destOrd="0" presId="urn:microsoft.com/office/officeart/2005/8/layout/cycle1"/>
    <dgm:cxn modelId="{D648F489-E3D5-4DF7-AAD6-1A1E6AE24190}" type="presParOf" srcId="{FBF61A6E-20FE-4861-AEAB-7916BD9B8D03}" destId="{0F200E61-F504-4B32-81DF-1C84AE770874}" srcOrd="2" destOrd="0" presId="urn:microsoft.com/office/officeart/2005/8/layout/cycle1"/>
    <dgm:cxn modelId="{19BD199B-9F48-4DBC-89A0-54069263C8CC}" type="presParOf" srcId="{FBF61A6E-20FE-4861-AEAB-7916BD9B8D03}" destId="{EB5A8415-6325-424B-A97E-3CC94402DE68}" srcOrd="3" destOrd="0" presId="urn:microsoft.com/office/officeart/2005/8/layout/cycle1"/>
    <dgm:cxn modelId="{E78EF84E-D5B5-48C9-81EE-200EFD9D4599}" type="presParOf" srcId="{FBF61A6E-20FE-4861-AEAB-7916BD9B8D03}" destId="{63E3B429-FB1A-4C14-ACE6-2DFAACCB0041}" srcOrd="4" destOrd="0" presId="urn:microsoft.com/office/officeart/2005/8/layout/cycle1"/>
    <dgm:cxn modelId="{6386F8F2-B051-40FE-A04D-664A9D0EE53E}" type="presParOf" srcId="{FBF61A6E-20FE-4861-AEAB-7916BD9B8D03}" destId="{7E0B3D57-5DA4-4FF4-B257-F6F9597B9DC1}" srcOrd="5" destOrd="0" presId="urn:microsoft.com/office/officeart/2005/8/layout/cycle1"/>
    <dgm:cxn modelId="{B80250D7-5611-4950-98EA-6E3E21A47310}" type="presParOf" srcId="{FBF61A6E-20FE-4861-AEAB-7916BD9B8D03}" destId="{CFC74593-4DD2-4289-B6E5-284B2C1FB8CE}" srcOrd="6" destOrd="0" presId="urn:microsoft.com/office/officeart/2005/8/layout/cycle1"/>
    <dgm:cxn modelId="{52B1B638-5130-4CF6-B996-1E08E615B3EC}" type="presParOf" srcId="{FBF61A6E-20FE-4861-AEAB-7916BD9B8D03}" destId="{7E6CC69C-0420-4DF1-8AC0-3B55D178C95B}" srcOrd="7" destOrd="0" presId="urn:microsoft.com/office/officeart/2005/8/layout/cycle1"/>
    <dgm:cxn modelId="{4FA8F342-9563-4480-9D41-1B1826E198EA}" type="presParOf" srcId="{FBF61A6E-20FE-4861-AEAB-7916BD9B8D03}" destId="{2EF4DF8E-22DB-43FB-8EB7-6FDB0A7D5C3D}" srcOrd="8" destOrd="0" presId="urn:microsoft.com/office/officeart/2005/8/layout/cycle1"/>
    <dgm:cxn modelId="{81A5A263-E739-4AF6-A92B-43A6F20AF23D}" type="presParOf" srcId="{FBF61A6E-20FE-4861-AEAB-7916BD9B8D03}" destId="{496545D3-2B64-42EA-B2E4-391A41F82505}" srcOrd="9" destOrd="0" presId="urn:microsoft.com/office/officeart/2005/8/layout/cycle1"/>
    <dgm:cxn modelId="{E1FBA7C1-AF89-4DF4-AF5C-A0546987F6F6}" type="presParOf" srcId="{FBF61A6E-20FE-4861-AEAB-7916BD9B8D03}" destId="{D88040A4-2FF0-4E6A-987B-B91B347972DD}" srcOrd="10" destOrd="0" presId="urn:microsoft.com/office/officeart/2005/8/layout/cycle1"/>
    <dgm:cxn modelId="{0BA8A5D6-19D4-4B31-9D10-3BF985C5B9CF}" type="presParOf" srcId="{FBF61A6E-20FE-4861-AEAB-7916BD9B8D03}" destId="{7866A604-B1BD-41C1-8CF9-07001706CADA}" srcOrd="11" destOrd="0" presId="urn:microsoft.com/office/officeart/2005/8/layout/cycle1"/>
    <dgm:cxn modelId="{89E5442A-D146-4A49-91FC-7D1E60B75BD5}" type="presParOf" srcId="{FBF61A6E-20FE-4861-AEAB-7916BD9B8D03}" destId="{F0B126B0-2FB4-45F7-BCDC-C8663F45B71C}" srcOrd="12" destOrd="0" presId="urn:microsoft.com/office/officeart/2005/8/layout/cycle1"/>
    <dgm:cxn modelId="{F8FE8F54-BA1C-43A8-8079-B59EACF7AD59}" type="presParOf" srcId="{FBF61A6E-20FE-4861-AEAB-7916BD9B8D03}" destId="{2CB4C3C0-4378-4BA7-94F8-0284AC4CE5DB}" srcOrd="13" destOrd="0" presId="urn:microsoft.com/office/officeart/2005/8/layout/cycle1"/>
    <dgm:cxn modelId="{844A4195-E59D-4E5E-9EAC-D3089D16E999}" type="presParOf" srcId="{FBF61A6E-20FE-4861-AEAB-7916BD9B8D03}" destId="{EDFE4BA5-315E-49C7-AAF8-3030314F42B7}"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70509-B33F-42AF-B04B-8F28C635D093}">
      <dsp:nvSpPr>
        <dsp:cNvPr id="0" name=""/>
        <dsp:cNvSpPr/>
      </dsp:nvSpPr>
      <dsp:spPr>
        <a:xfrm>
          <a:off x="2619036" y="1081402"/>
          <a:ext cx="1385350" cy="138552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EADC2E1-0870-4B78-980D-6C7DA2E3AD6C}">
      <dsp:nvSpPr>
        <dsp:cNvPr id="0" name=""/>
        <dsp:cNvSpPr/>
      </dsp:nvSpPr>
      <dsp:spPr>
        <a:xfrm>
          <a:off x="2518021" y="0"/>
          <a:ext cx="1587380" cy="84949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IN" sz="1700" b="1" i="0" kern="1200" dirty="0"/>
            <a:t>Lack of Precision Farming Implementation</a:t>
          </a:r>
          <a:endParaRPr lang="en-IN" sz="1700" kern="1200" dirty="0"/>
        </a:p>
      </dsp:txBody>
      <dsp:txXfrm>
        <a:off x="2518021" y="0"/>
        <a:ext cx="1587380" cy="849491"/>
      </dsp:txXfrm>
    </dsp:sp>
    <dsp:sp modelId="{5280A9C2-3D5E-41B2-8A0F-81BEEAE21E01}">
      <dsp:nvSpPr>
        <dsp:cNvPr id="0" name=""/>
        <dsp:cNvSpPr/>
      </dsp:nvSpPr>
      <dsp:spPr>
        <a:xfrm>
          <a:off x="3025406" y="1276785"/>
          <a:ext cx="1385350" cy="138552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A396228-92CD-4D8A-92CE-006EA5250A51}">
      <dsp:nvSpPr>
        <dsp:cNvPr id="0" name=""/>
        <dsp:cNvSpPr/>
      </dsp:nvSpPr>
      <dsp:spPr>
        <a:xfrm>
          <a:off x="4581616" y="807016"/>
          <a:ext cx="1500796" cy="9344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IN" sz="1700" b="1" i="0" kern="1200" dirty="0"/>
            <a:t>No Data Integration and Interoperability</a:t>
          </a:r>
          <a:endParaRPr lang="en-IN" sz="1700" kern="1200" dirty="0"/>
        </a:p>
      </dsp:txBody>
      <dsp:txXfrm>
        <a:off x="4581616" y="807016"/>
        <a:ext cx="1500796" cy="934440"/>
      </dsp:txXfrm>
    </dsp:sp>
    <dsp:sp modelId="{EDE853E4-CBA1-4035-A5C4-13BEF8E4930B}">
      <dsp:nvSpPr>
        <dsp:cNvPr id="0" name=""/>
        <dsp:cNvSpPr/>
      </dsp:nvSpPr>
      <dsp:spPr>
        <a:xfrm>
          <a:off x="3125266" y="1716397"/>
          <a:ext cx="1385350" cy="138552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9CD03CF-E7E4-4105-8FF2-637454BE4EAD}">
      <dsp:nvSpPr>
        <dsp:cNvPr id="0" name=""/>
        <dsp:cNvSpPr/>
      </dsp:nvSpPr>
      <dsp:spPr>
        <a:xfrm>
          <a:off x="4725924" y="1996304"/>
          <a:ext cx="1471934" cy="9981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IN" sz="1700" b="1" i="0" kern="1200" dirty="0"/>
            <a:t>Resource Inefficiency &amp; Labour Shortages</a:t>
          </a:r>
          <a:endParaRPr lang="en-IN" sz="1700" kern="1200" dirty="0"/>
        </a:p>
      </dsp:txBody>
      <dsp:txXfrm>
        <a:off x="4725924" y="1996304"/>
        <a:ext cx="1471934" cy="998152"/>
      </dsp:txXfrm>
    </dsp:sp>
    <dsp:sp modelId="{B6623580-141B-4DB3-976E-192E57136641}">
      <dsp:nvSpPr>
        <dsp:cNvPr id="0" name=""/>
        <dsp:cNvSpPr/>
      </dsp:nvSpPr>
      <dsp:spPr>
        <a:xfrm>
          <a:off x="2844156" y="2068936"/>
          <a:ext cx="1385350" cy="138552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40746A5-C887-48BD-84AE-A43ADBBCAEC5}">
      <dsp:nvSpPr>
        <dsp:cNvPr id="0" name=""/>
        <dsp:cNvSpPr/>
      </dsp:nvSpPr>
      <dsp:spPr>
        <a:xfrm>
          <a:off x="4090971" y="3334253"/>
          <a:ext cx="1587380" cy="91320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IN" sz="1700" b="1" i="0" kern="1200" dirty="0"/>
            <a:t>Inefficient Pest and Disease Management</a:t>
          </a:r>
          <a:endParaRPr lang="en-IN" sz="1700" kern="1200" dirty="0"/>
        </a:p>
      </dsp:txBody>
      <dsp:txXfrm>
        <a:off x="4090971" y="3334253"/>
        <a:ext cx="1587380" cy="913203"/>
      </dsp:txXfrm>
    </dsp:sp>
    <dsp:sp modelId="{02AE4E9B-FFA4-4A1B-A36D-0C81380660A6}">
      <dsp:nvSpPr>
        <dsp:cNvPr id="0" name=""/>
        <dsp:cNvSpPr/>
      </dsp:nvSpPr>
      <dsp:spPr>
        <a:xfrm>
          <a:off x="2393917" y="2068936"/>
          <a:ext cx="1385350" cy="138552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710FF57-5653-4C80-A826-0383714FAC8C}">
      <dsp:nvSpPr>
        <dsp:cNvPr id="0" name=""/>
        <dsp:cNvSpPr/>
      </dsp:nvSpPr>
      <dsp:spPr>
        <a:xfrm>
          <a:off x="945071" y="3334253"/>
          <a:ext cx="1587380" cy="91320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IN" sz="1700" b="1" i="0" kern="1200" dirty="0"/>
            <a:t>Improper Soil Health Management</a:t>
          </a:r>
          <a:endParaRPr lang="en-IN" sz="1700" kern="1200" dirty="0"/>
        </a:p>
      </dsp:txBody>
      <dsp:txXfrm>
        <a:off x="945071" y="3334253"/>
        <a:ext cx="1587380" cy="913203"/>
      </dsp:txXfrm>
    </dsp:sp>
    <dsp:sp modelId="{E7666D75-ED98-475A-8F50-CC4A1E9DFA62}">
      <dsp:nvSpPr>
        <dsp:cNvPr id="0" name=""/>
        <dsp:cNvSpPr/>
      </dsp:nvSpPr>
      <dsp:spPr>
        <a:xfrm>
          <a:off x="2112806" y="1716397"/>
          <a:ext cx="1385350" cy="138552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40DA727-5FAE-4D68-96EE-02BA0E77774F}">
      <dsp:nvSpPr>
        <dsp:cNvPr id="0" name=""/>
        <dsp:cNvSpPr/>
      </dsp:nvSpPr>
      <dsp:spPr>
        <a:xfrm>
          <a:off x="425564" y="1996304"/>
          <a:ext cx="1471934" cy="9981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1" i="0" kern="1200" dirty="0"/>
            <a:t>Low access to Information and Training</a:t>
          </a:r>
          <a:endParaRPr lang="en-IN" sz="1700" kern="1200" dirty="0"/>
        </a:p>
      </dsp:txBody>
      <dsp:txXfrm>
        <a:off x="425564" y="1996304"/>
        <a:ext cx="1471934" cy="998152"/>
      </dsp:txXfrm>
    </dsp:sp>
    <dsp:sp modelId="{B8F4D6B1-C3EA-46C6-9AF1-0E5345653D1B}">
      <dsp:nvSpPr>
        <dsp:cNvPr id="0" name=""/>
        <dsp:cNvSpPr/>
      </dsp:nvSpPr>
      <dsp:spPr>
        <a:xfrm>
          <a:off x="2212667" y="1276785"/>
          <a:ext cx="1385350" cy="138552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23D5276-A4BF-4DC7-BAAA-8774E6498125}">
      <dsp:nvSpPr>
        <dsp:cNvPr id="0" name=""/>
        <dsp:cNvSpPr/>
      </dsp:nvSpPr>
      <dsp:spPr>
        <a:xfrm>
          <a:off x="541010" y="807016"/>
          <a:ext cx="1500796" cy="9344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IN" sz="1700" b="1" i="0" kern="1200" dirty="0"/>
            <a:t>Problems in Rural Connectivity &amp; Market Reach</a:t>
          </a:r>
          <a:endParaRPr lang="en-IN" sz="1700" kern="1200" dirty="0"/>
        </a:p>
      </dsp:txBody>
      <dsp:txXfrm>
        <a:off x="541010" y="807016"/>
        <a:ext cx="1500796" cy="9344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E3934-C82B-49FD-A36A-59A8B1717A86}">
      <dsp:nvSpPr>
        <dsp:cNvPr id="0" name=""/>
        <dsp:cNvSpPr/>
      </dsp:nvSpPr>
      <dsp:spPr>
        <a:xfrm>
          <a:off x="0" y="831868"/>
          <a:ext cx="4239520" cy="4239520"/>
        </a:xfrm>
        <a:prstGeom prst="pie">
          <a:avLst>
            <a:gd name="adj1" fmla="val 5400000"/>
            <a:gd name="adj2" fmla="val 1620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EB31304-2B69-4E09-A917-45BE2E3DF303}">
      <dsp:nvSpPr>
        <dsp:cNvPr id="0" name=""/>
        <dsp:cNvSpPr/>
      </dsp:nvSpPr>
      <dsp:spPr>
        <a:xfrm>
          <a:off x="2119760" y="831868"/>
          <a:ext cx="4946107" cy="423952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Device Sales</a:t>
          </a:r>
          <a:endParaRPr lang="en-IN" sz="2000" kern="1200" dirty="0"/>
        </a:p>
      </dsp:txBody>
      <dsp:txXfrm>
        <a:off x="2119760" y="831868"/>
        <a:ext cx="4946107" cy="529941"/>
      </dsp:txXfrm>
    </dsp:sp>
    <dsp:sp modelId="{097D2106-9FDD-45F2-B208-149AF459EB53}">
      <dsp:nvSpPr>
        <dsp:cNvPr id="0" name=""/>
        <dsp:cNvSpPr/>
      </dsp:nvSpPr>
      <dsp:spPr>
        <a:xfrm>
          <a:off x="370958" y="1361809"/>
          <a:ext cx="3497603" cy="3497603"/>
        </a:xfrm>
        <a:prstGeom prst="pie">
          <a:avLst>
            <a:gd name="adj1" fmla="val 5400000"/>
            <a:gd name="adj2" fmla="val 16200000"/>
          </a:avLst>
        </a:prstGeom>
        <a:solidFill>
          <a:schemeClr val="accent2">
            <a:hueOff val="648018"/>
            <a:satOff val="90"/>
            <a:lumOff val="7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245D91C-EE9B-4E77-A1FB-8399CEC8A643}">
      <dsp:nvSpPr>
        <dsp:cNvPr id="0" name=""/>
        <dsp:cNvSpPr/>
      </dsp:nvSpPr>
      <dsp:spPr>
        <a:xfrm>
          <a:off x="2119760" y="1361809"/>
          <a:ext cx="4946107" cy="3497603"/>
        </a:xfrm>
        <a:prstGeom prst="rect">
          <a:avLst/>
        </a:prstGeom>
        <a:solidFill>
          <a:schemeClr val="lt1">
            <a:alpha val="90000"/>
            <a:hueOff val="0"/>
            <a:satOff val="0"/>
            <a:lumOff val="0"/>
            <a:alphaOff val="0"/>
          </a:schemeClr>
        </a:solidFill>
        <a:ln w="22225" cap="rnd" cmpd="sng" algn="ctr">
          <a:solidFill>
            <a:schemeClr val="accent2">
              <a:hueOff val="648018"/>
              <a:satOff val="90"/>
              <a:lumOff val="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Subscription Model</a:t>
          </a:r>
          <a:endParaRPr lang="en-IN" sz="2000" kern="1200" dirty="0"/>
        </a:p>
      </dsp:txBody>
      <dsp:txXfrm>
        <a:off x="2119760" y="1361809"/>
        <a:ext cx="4946107" cy="529941"/>
      </dsp:txXfrm>
    </dsp:sp>
    <dsp:sp modelId="{A2228073-1E47-442A-AE25-70E354FA36E5}">
      <dsp:nvSpPr>
        <dsp:cNvPr id="0" name=""/>
        <dsp:cNvSpPr/>
      </dsp:nvSpPr>
      <dsp:spPr>
        <a:xfrm>
          <a:off x="741917" y="1891751"/>
          <a:ext cx="2755685" cy="2755685"/>
        </a:xfrm>
        <a:prstGeom prst="pie">
          <a:avLst>
            <a:gd name="adj1" fmla="val 5400000"/>
            <a:gd name="adj2" fmla="val 16200000"/>
          </a:avLst>
        </a:prstGeom>
        <a:solidFill>
          <a:schemeClr val="accent2">
            <a:hueOff val="1296036"/>
            <a:satOff val="180"/>
            <a:lumOff val="15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5D94DE4-1321-4143-8AD5-D2207684855F}">
      <dsp:nvSpPr>
        <dsp:cNvPr id="0" name=""/>
        <dsp:cNvSpPr/>
      </dsp:nvSpPr>
      <dsp:spPr>
        <a:xfrm>
          <a:off x="2119760" y="1891751"/>
          <a:ext cx="4946107" cy="2755685"/>
        </a:xfrm>
        <a:prstGeom prst="rect">
          <a:avLst/>
        </a:prstGeom>
        <a:solidFill>
          <a:schemeClr val="lt1">
            <a:alpha val="90000"/>
            <a:hueOff val="0"/>
            <a:satOff val="0"/>
            <a:lumOff val="0"/>
            <a:alphaOff val="0"/>
          </a:schemeClr>
        </a:solidFill>
        <a:ln w="22225" cap="rnd" cmpd="sng" algn="ctr">
          <a:solidFill>
            <a:schemeClr val="accent2">
              <a:hueOff val="1296036"/>
              <a:satOff val="180"/>
              <a:lumOff val="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Service and Maintenance</a:t>
          </a:r>
          <a:endParaRPr lang="en-IN" sz="2000" kern="1200" dirty="0"/>
        </a:p>
      </dsp:txBody>
      <dsp:txXfrm>
        <a:off x="2119760" y="1891751"/>
        <a:ext cx="4946107" cy="529937"/>
      </dsp:txXfrm>
    </dsp:sp>
    <dsp:sp modelId="{A0922428-D5A8-4EBD-A789-36CAFF3B00AB}">
      <dsp:nvSpPr>
        <dsp:cNvPr id="0" name=""/>
        <dsp:cNvSpPr/>
      </dsp:nvSpPr>
      <dsp:spPr>
        <a:xfrm>
          <a:off x="1112874" y="2421688"/>
          <a:ext cx="2013772" cy="2013772"/>
        </a:xfrm>
        <a:prstGeom prst="pie">
          <a:avLst>
            <a:gd name="adj1" fmla="val 5400000"/>
            <a:gd name="adj2" fmla="val 16200000"/>
          </a:avLst>
        </a:prstGeom>
        <a:solidFill>
          <a:schemeClr val="accent2">
            <a:hueOff val="1944054"/>
            <a:satOff val="271"/>
            <a:lumOff val="235"/>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889C1D5-B439-4464-A482-0CEE29AFFCA9}">
      <dsp:nvSpPr>
        <dsp:cNvPr id="0" name=""/>
        <dsp:cNvSpPr/>
      </dsp:nvSpPr>
      <dsp:spPr>
        <a:xfrm>
          <a:off x="2119760" y="2421688"/>
          <a:ext cx="4946107" cy="2013772"/>
        </a:xfrm>
        <a:prstGeom prst="rect">
          <a:avLst/>
        </a:prstGeom>
        <a:solidFill>
          <a:schemeClr val="lt1">
            <a:alpha val="90000"/>
            <a:hueOff val="0"/>
            <a:satOff val="0"/>
            <a:lumOff val="0"/>
            <a:alphaOff val="0"/>
          </a:schemeClr>
        </a:solidFill>
        <a:ln w="22225" cap="rnd" cmpd="sng" algn="ctr">
          <a:solidFill>
            <a:schemeClr val="accent2">
              <a:hueOff val="1944054"/>
              <a:satOff val="271"/>
              <a:lumOff val="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Data Analytics and Insights</a:t>
          </a:r>
          <a:endParaRPr lang="en-IN" sz="2000" kern="1200" dirty="0"/>
        </a:p>
      </dsp:txBody>
      <dsp:txXfrm>
        <a:off x="2119760" y="2421688"/>
        <a:ext cx="4946107" cy="529941"/>
      </dsp:txXfrm>
    </dsp:sp>
    <dsp:sp modelId="{F77C2ACB-225B-4A5B-95C6-9BB23F5DBB3F}">
      <dsp:nvSpPr>
        <dsp:cNvPr id="0" name=""/>
        <dsp:cNvSpPr/>
      </dsp:nvSpPr>
      <dsp:spPr>
        <a:xfrm>
          <a:off x="1483832" y="2951629"/>
          <a:ext cx="1271854" cy="1271854"/>
        </a:xfrm>
        <a:prstGeom prst="pie">
          <a:avLst>
            <a:gd name="adj1" fmla="val 5400000"/>
            <a:gd name="adj2" fmla="val 16200000"/>
          </a:avLst>
        </a:prstGeom>
        <a:solidFill>
          <a:schemeClr val="accent2">
            <a:hueOff val="2592072"/>
            <a:satOff val="361"/>
            <a:lumOff val="31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7B636AA-F2B6-4319-90A4-76D2F8F43BD6}">
      <dsp:nvSpPr>
        <dsp:cNvPr id="0" name=""/>
        <dsp:cNvSpPr/>
      </dsp:nvSpPr>
      <dsp:spPr>
        <a:xfrm>
          <a:off x="2119760" y="2951629"/>
          <a:ext cx="4946107" cy="1271854"/>
        </a:xfrm>
        <a:prstGeom prst="rect">
          <a:avLst/>
        </a:prstGeom>
        <a:solidFill>
          <a:schemeClr val="lt1">
            <a:alpha val="90000"/>
            <a:hueOff val="0"/>
            <a:satOff val="0"/>
            <a:lumOff val="0"/>
            <a:alphaOff val="0"/>
          </a:schemeClr>
        </a:solidFill>
        <a:ln w="22225" cap="rnd" cmpd="sng" algn="ctr">
          <a:solidFill>
            <a:schemeClr val="accent2">
              <a:hueOff val="2592072"/>
              <a:satOff val="361"/>
              <a:lumOff val="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Licensing and Partnerships</a:t>
          </a:r>
          <a:endParaRPr lang="en-IN" sz="2000" kern="1200" dirty="0"/>
        </a:p>
      </dsp:txBody>
      <dsp:txXfrm>
        <a:off x="2119760" y="2951629"/>
        <a:ext cx="4946107" cy="529941"/>
      </dsp:txXfrm>
    </dsp:sp>
    <dsp:sp modelId="{101ECA8C-0C85-4D2F-93FF-79761AAAAD4D}">
      <dsp:nvSpPr>
        <dsp:cNvPr id="0" name=""/>
        <dsp:cNvSpPr/>
      </dsp:nvSpPr>
      <dsp:spPr>
        <a:xfrm>
          <a:off x="1854791" y="3481571"/>
          <a:ext cx="529937" cy="529937"/>
        </a:xfrm>
        <a:prstGeom prst="pie">
          <a:avLst>
            <a:gd name="adj1" fmla="val 5400000"/>
            <a:gd name="adj2" fmla="val 16200000"/>
          </a:avLst>
        </a:prstGeom>
        <a:solidFill>
          <a:schemeClr val="accent2">
            <a:hueOff val="3240090"/>
            <a:satOff val="451"/>
            <a:lumOff val="392"/>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6CD63E8-DBE9-4961-895A-F9431A7C7A37}">
      <dsp:nvSpPr>
        <dsp:cNvPr id="0" name=""/>
        <dsp:cNvSpPr/>
      </dsp:nvSpPr>
      <dsp:spPr>
        <a:xfrm>
          <a:off x="2119760" y="3481571"/>
          <a:ext cx="4946107" cy="529937"/>
        </a:xfrm>
        <a:prstGeom prst="rect">
          <a:avLst/>
        </a:prstGeom>
        <a:solidFill>
          <a:schemeClr val="lt1">
            <a:alpha val="90000"/>
            <a:hueOff val="0"/>
            <a:satOff val="0"/>
            <a:lumOff val="0"/>
            <a:alphaOff val="0"/>
          </a:schemeClr>
        </a:solidFill>
        <a:ln w="22225" cap="rnd" cmpd="sng" algn="ctr">
          <a:solidFill>
            <a:schemeClr val="accent2">
              <a:hueOff val="3240090"/>
              <a:satOff val="45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Expansion and Product Line Diversification</a:t>
          </a:r>
          <a:endParaRPr lang="en-IN" sz="2000" kern="1200" dirty="0"/>
        </a:p>
      </dsp:txBody>
      <dsp:txXfrm>
        <a:off x="2119760" y="3481571"/>
        <a:ext cx="4946107" cy="5299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46144-B9D6-46DB-B6D1-6248B64DC14D}">
      <dsp:nvSpPr>
        <dsp:cNvPr id="0" name=""/>
        <dsp:cNvSpPr/>
      </dsp:nvSpPr>
      <dsp:spPr>
        <a:xfrm>
          <a:off x="-4842413" y="-742346"/>
          <a:ext cx="5769262" cy="5769262"/>
        </a:xfrm>
        <a:prstGeom prst="blockArc">
          <a:avLst>
            <a:gd name="adj1" fmla="val 18900000"/>
            <a:gd name="adj2" fmla="val 2700000"/>
            <a:gd name="adj3" fmla="val 374"/>
          </a:avLst>
        </a:prstGeom>
        <a:noFill/>
        <a:ln w="2222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3403B6-567B-47AB-A362-E650769F1C90}">
      <dsp:nvSpPr>
        <dsp:cNvPr id="0" name=""/>
        <dsp:cNvSpPr/>
      </dsp:nvSpPr>
      <dsp:spPr>
        <a:xfrm>
          <a:off x="300562" y="194776"/>
          <a:ext cx="7180154" cy="389381"/>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90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Pocket size device for farmers to check soil health</a:t>
          </a:r>
          <a:endParaRPr lang="en-IN" sz="1600" kern="1200" dirty="0"/>
        </a:p>
      </dsp:txBody>
      <dsp:txXfrm>
        <a:off x="300562" y="194776"/>
        <a:ext cx="7180154" cy="389381"/>
      </dsp:txXfrm>
    </dsp:sp>
    <dsp:sp modelId="{40DE22AA-7580-4685-B876-6AA35A2C4A13}">
      <dsp:nvSpPr>
        <dsp:cNvPr id="0" name=""/>
        <dsp:cNvSpPr/>
      </dsp:nvSpPr>
      <dsp:spPr>
        <a:xfrm>
          <a:off x="57199" y="146103"/>
          <a:ext cx="486727" cy="486727"/>
        </a:xfrm>
        <a:prstGeom prst="ellipse">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w="12700" cap="rnd"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2547812C-D8EF-447E-A6EB-4E96A441EC8F}">
      <dsp:nvSpPr>
        <dsp:cNvPr id="0" name=""/>
        <dsp:cNvSpPr/>
      </dsp:nvSpPr>
      <dsp:spPr>
        <a:xfrm>
          <a:off x="653182" y="779191"/>
          <a:ext cx="6827534" cy="389381"/>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90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Portable, affordable, easy to use</a:t>
          </a:r>
          <a:endParaRPr lang="en-IN" sz="1600" kern="1200" dirty="0"/>
        </a:p>
      </dsp:txBody>
      <dsp:txXfrm>
        <a:off x="653182" y="779191"/>
        <a:ext cx="6827534" cy="389381"/>
      </dsp:txXfrm>
    </dsp:sp>
    <dsp:sp modelId="{8F7320DA-0530-4A44-8895-39A7DEF61430}">
      <dsp:nvSpPr>
        <dsp:cNvPr id="0" name=""/>
        <dsp:cNvSpPr/>
      </dsp:nvSpPr>
      <dsp:spPr>
        <a:xfrm>
          <a:off x="409819" y="730519"/>
          <a:ext cx="486727" cy="486727"/>
        </a:xfrm>
        <a:prstGeom prst="ellipse">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w="12700" cap="rnd"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2D71BCA-42EC-479E-A9ED-7F2043C1A137}">
      <dsp:nvSpPr>
        <dsp:cNvPr id="0" name=""/>
        <dsp:cNvSpPr/>
      </dsp:nvSpPr>
      <dsp:spPr>
        <a:xfrm>
          <a:off x="846416" y="1363178"/>
          <a:ext cx="6634300" cy="389381"/>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90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Check six parameters like moisture, pH, electrical conductivity, nitrate, potassium, and phosphate contents</a:t>
          </a:r>
          <a:endParaRPr lang="en-IN" sz="1600" kern="1200" dirty="0"/>
        </a:p>
      </dsp:txBody>
      <dsp:txXfrm>
        <a:off x="846416" y="1363178"/>
        <a:ext cx="6634300" cy="389381"/>
      </dsp:txXfrm>
    </dsp:sp>
    <dsp:sp modelId="{C426D3F4-C9A7-4466-ACEC-1E7B5B2105ED}">
      <dsp:nvSpPr>
        <dsp:cNvPr id="0" name=""/>
        <dsp:cNvSpPr/>
      </dsp:nvSpPr>
      <dsp:spPr>
        <a:xfrm>
          <a:off x="603053" y="1314506"/>
          <a:ext cx="486727" cy="486727"/>
        </a:xfrm>
        <a:prstGeom prst="ellipse">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w="12700" cap="rnd"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BB0CD77-5A9F-4AD5-91AA-E4430EDB442D}">
      <dsp:nvSpPr>
        <dsp:cNvPr id="0" name=""/>
        <dsp:cNvSpPr/>
      </dsp:nvSpPr>
      <dsp:spPr>
        <a:xfrm>
          <a:off x="908114" y="1947594"/>
          <a:ext cx="6572602" cy="389381"/>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90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Results in hand within 25 – 30 seconds</a:t>
          </a:r>
          <a:endParaRPr lang="en-IN" sz="1600" kern="1200" dirty="0"/>
        </a:p>
      </dsp:txBody>
      <dsp:txXfrm>
        <a:off x="908114" y="1947594"/>
        <a:ext cx="6572602" cy="389381"/>
      </dsp:txXfrm>
    </dsp:sp>
    <dsp:sp modelId="{D280CA10-DE1E-426B-B9F6-078DEE645B04}">
      <dsp:nvSpPr>
        <dsp:cNvPr id="0" name=""/>
        <dsp:cNvSpPr/>
      </dsp:nvSpPr>
      <dsp:spPr>
        <a:xfrm>
          <a:off x="664751" y="1898921"/>
          <a:ext cx="486727" cy="486727"/>
        </a:xfrm>
        <a:prstGeom prst="ellipse">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w="12700" cap="rnd"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41DFCB1-46D9-40D2-B724-15B973638018}">
      <dsp:nvSpPr>
        <dsp:cNvPr id="0" name=""/>
        <dsp:cNvSpPr/>
      </dsp:nvSpPr>
      <dsp:spPr>
        <a:xfrm>
          <a:off x="846416" y="2532009"/>
          <a:ext cx="6634300" cy="389381"/>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90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Soil health card instantly generated in mobile phones</a:t>
          </a:r>
          <a:endParaRPr lang="en-IN" sz="1600" kern="1200" dirty="0"/>
        </a:p>
      </dsp:txBody>
      <dsp:txXfrm>
        <a:off x="846416" y="2532009"/>
        <a:ext cx="6634300" cy="389381"/>
      </dsp:txXfrm>
    </dsp:sp>
    <dsp:sp modelId="{D06D32BE-5D44-4DD8-93CB-DCDE90AE8966}">
      <dsp:nvSpPr>
        <dsp:cNvPr id="0" name=""/>
        <dsp:cNvSpPr/>
      </dsp:nvSpPr>
      <dsp:spPr>
        <a:xfrm>
          <a:off x="603053" y="2483336"/>
          <a:ext cx="486727" cy="486727"/>
        </a:xfrm>
        <a:prstGeom prst="ellipse">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w="12700" cap="rnd"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68CCD0D0-0C20-4BC5-81E2-606D6DA005DA}">
      <dsp:nvSpPr>
        <dsp:cNvPr id="0" name=""/>
        <dsp:cNvSpPr/>
      </dsp:nvSpPr>
      <dsp:spPr>
        <a:xfrm>
          <a:off x="653182" y="3115996"/>
          <a:ext cx="6827534" cy="389381"/>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9072"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Reduce the cost of soil testing from Rs500 at a private lab to Rs200</a:t>
          </a:r>
          <a:endParaRPr lang="en-IN" sz="1600" kern="1200" dirty="0"/>
        </a:p>
      </dsp:txBody>
      <dsp:txXfrm>
        <a:off x="653182" y="3115996"/>
        <a:ext cx="6827534" cy="389381"/>
      </dsp:txXfrm>
    </dsp:sp>
    <dsp:sp modelId="{59FB6B6A-55DE-42A5-91A3-5E2E593C20A1}">
      <dsp:nvSpPr>
        <dsp:cNvPr id="0" name=""/>
        <dsp:cNvSpPr/>
      </dsp:nvSpPr>
      <dsp:spPr>
        <a:xfrm>
          <a:off x="409819" y="3067323"/>
          <a:ext cx="486727" cy="486727"/>
        </a:xfrm>
        <a:prstGeom prst="ellipse">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w="12700" cap="rnd"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0C5BAEF3-968E-44CE-8843-9667092E9047}">
      <dsp:nvSpPr>
        <dsp:cNvPr id="0" name=""/>
        <dsp:cNvSpPr/>
      </dsp:nvSpPr>
      <dsp:spPr>
        <a:xfrm>
          <a:off x="300562" y="3700411"/>
          <a:ext cx="7180154" cy="389381"/>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9072"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Increase awareness about soil among farmers</a:t>
          </a:r>
          <a:endParaRPr lang="en-IN" sz="2100" kern="1200" dirty="0"/>
        </a:p>
      </dsp:txBody>
      <dsp:txXfrm>
        <a:off x="300562" y="3700411"/>
        <a:ext cx="7180154" cy="389381"/>
      </dsp:txXfrm>
    </dsp:sp>
    <dsp:sp modelId="{EFFE2B69-972D-4627-A366-8EE63335E265}">
      <dsp:nvSpPr>
        <dsp:cNvPr id="0" name=""/>
        <dsp:cNvSpPr/>
      </dsp:nvSpPr>
      <dsp:spPr>
        <a:xfrm>
          <a:off x="57199" y="3651739"/>
          <a:ext cx="486727" cy="486727"/>
        </a:xfrm>
        <a:prstGeom prst="ellipse">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w="12700" cap="rnd"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85D6F-93EB-48EE-9215-09925BC92687}">
      <dsp:nvSpPr>
        <dsp:cNvPr id="0" name=""/>
        <dsp:cNvSpPr/>
      </dsp:nvSpPr>
      <dsp:spPr>
        <a:xfrm>
          <a:off x="3231" y="686894"/>
          <a:ext cx="2563601" cy="1538160"/>
        </a:xfrm>
        <a:prstGeom prst="rect">
          <a:avLst/>
        </a:prstGeom>
        <a:solidFill>
          <a:schemeClr val="accent2">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  Proposed Agriculture Device With Integrated Sensors</a:t>
          </a:r>
          <a:endParaRPr lang="en-IN" sz="2400" kern="1200" dirty="0"/>
        </a:p>
      </dsp:txBody>
      <dsp:txXfrm>
        <a:off x="3231" y="686894"/>
        <a:ext cx="2563601" cy="1538160"/>
      </dsp:txXfrm>
    </dsp:sp>
    <dsp:sp modelId="{D663C447-E116-4C58-B335-6C9CD653E8FE}">
      <dsp:nvSpPr>
        <dsp:cNvPr id="0" name=""/>
        <dsp:cNvSpPr/>
      </dsp:nvSpPr>
      <dsp:spPr>
        <a:xfrm>
          <a:off x="2823193" y="686894"/>
          <a:ext cx="2563601" cy="1538160"/>
        </a:xfrm>
        <a:prstGeom prst="rect">
          <a:avLst/>
        </a:prstGeom>
        <a:solidFill>
          <a:schemeClr val="accent3">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  pH, Moisture, Conductivity, NPK Sensors</a:t>
          </a:r>
          <a:endParaRPr lang="en-IN" sz="2400" b="1" kern="1200" dirty="0"/>
        </a:p>
      </dsp:txBody>
      <dsp:txXfrm>
        <a:off x="2823193" y="686894"/>
        <a:ext cx="2563601" cy="1538160"/>
      </dsp:txXfrm>
    </dsp:sp>
    <dsp:sp modelId="{1603DD9C-DFC2-478C-A8CD-64024F4AA0EE}">
      <dsp:nvSpPr>
        <dsp:cNvPr id="0" name=""/>
        <dsp:cNvSpPr/>
      </dsp:nvSpPr>
      <dsp:spPr>
        <a:xfrm>
          <a:off x="5643155" y="686894"/>
          <a:ext cx="2563601" cy="1538160"/>
        </a:xfrm>
        <a:prstGeom prst="rect">
          <a:avLst/>
        </a:prstGeom>
        <a:solidFill>
          <a:schemeClr val="accent4">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  Portability, User Friendliness, Sensor Integration</a:t>
          </a:r>
        </a:p>
      </dsp:txBody>
      <dsp:txXfrm>
        <a:off x="5643155" y="686894"/>
        <a:ext cx="2563601" cy="1538160"/>
      </dsp:txXfrm>
    </dsp:sp>
    <dsp:sp modelId="{5CC8BA31-95F4-41FA-A0D7-C549EEB57DA3}">
      <dsp:nvSpPr>
        <dsp:cNvPr id="0" name=""/>
        <dsp:cNvSpPr/>
      </dsp:nvSpPr>
      <dsp:spPr>
        <a:xfrm>
          <a:off x="8463116" y="686894"/>
          <a:ext cx="2563601" cy="1538160"/>
        </a:xfrm>
        <a:prstGeom prst="rect">
          <a:avLst/>
        </a:prstGeom>
        <a:solidFill>
          <a:schemeClr val="accent5">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  Real Time Readings Via Mixed Soil Water Sample</a:t>
          </a:r>
          <a:endParaRPr lang="en-IN" sz="2400" b="1" kern="1200" dirty="0"/>
        </a:p>
      </dsp:txBody>
      <dsp:txXfrm>
        <a:off x="8463116" y="686894"/>
        <a:ext cx="2563601" cy="1538160"/>
      </dsp:txXfrm>
    </dsp:sp>
    <dsp:sp modelId="{20FC20E2-E070-4710-A291-0E7DD7281E63}">
      <dsp:nvSpPr>
        <dsp:cNvPr id="0" name=""/>
        <dsp:cNvSpPr/>
      </dsp:nvSpPr>
      <dsp:spPr>
        <a:xfrm>
          <a:off x="3231" y="2481415"/>
          <a:ext cx="2563601" cy="1538160"/>
        </a:xfrm>
        <a:prstGeom prst="rect">
          <a:avLst/>
        </a:prstGeom>
        <a:solidFill>
          <a:schemeClr val="accent6">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  Cost Effective Alternative To Lab Testing</a:t>
          </a:r>
          <a:endParaRPr lang="en-IN" sz="2400" b="1" kern="1200" dirty="0"/>
        </a:p>
      </dsp:txBody>
      <dsp:txXfrm>
        <a:off x="3231" y="2481415"/>
        <a:ext cx="2563601" cy="1538160"/>
      </dsp:txXfrm>
    </dsp:sp>
    <dsp:sp modelId="{9F51854E-ABC5-4D8B-9855-BC042064AC49}">
      <dsp:nvSpPr>
        <dsp:cNvPr id="0" name=""/>
        <dsp:cNvSpPr/>
      </dsp:nvSpPr>
      <dsp:spPr>
        <a:xfrm>
          <a:off x="2823193" y="2481415"/>
          <a:ext cx="2563601" cy="1538160"/>
        </a:xfrm>
        <a:prstGeom prst="rect">
          <a:avLst/>
        </a:prstGeom>
        <a:solidFill>
          <a:schemeClr val="accent2">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  Additional Features: Data Logging, Wireless Connectivity</a:t>
          </a:r>
          <a:endParaRPr lang="en-IN" sz="2400" b="1" kern="1200" dirty="0"/>
        </a:p>
      </dsp:txBody>
      <dsp:txXfrm>
        <a:off x="2823193" y="2481415"/>
        <a:ext cx="2563601" cy="1538160"/>
      </dsp:txXfrm>
    </dsp:sp>
    <dsp:sp modelId="{F13A029C-1EE5-424C-B057-20229C8A2B8E}">
      <dsp:nvSpPr>
        <dsp:cNvPr id="0" name=""/>
        <dsp:cNvSpPr/>
      </dsp:nvSpPr>
      <dsp:spPr>
        <a:xfrm>
          <a:off x="5643155" y="2481415"/>
          <a:ext cx="2563601" cy="1538160"/>
        </a:xfrm>
        <a:prstGeom prst="rect">
          <a:avLst/>
        </a:prstGeom>
        <a:solidFill>
          <a:schemeClr val="accent3">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  Soil Condition Tracking, Data Driven Decisions</a:t>
          </a:r>
          <a:endParaRPr lang="en-IN" sz="2400" b="1" kern="1200" dirty="0"/>
        </a:p>
      </dsp:txBody>
      <dsp:txXfrm>
        <a:off x="5643155" y="2481415"/>
        <a:ext cx="2563601" cy="1538160"/>
      </dsp:txXfrm>
    </dsp:sp>
    <dsp:sp modelId="{D73BDB20-B2EB-4250-ABBC-A677FC51FD8D}">
      <dsp:nvSpPr>
        <dsp:cNvPr id="0" name=""/>
        <dsp:cNvSpPr/>
      </dsp:nvSpPr>
      <dsp:spPr>
        <a:xfrm>
          <a:off x="8463116" y="2481415"/>
          <a:ext cx="2563601" cy="1538160"/>
        </a:xfrm>
        <a:prstGeom prst="rect">
          <a:avLst/>
        </a:prstGeom>
        <a:solidFill>
          <a:schemeClr val="accent4">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  Optimization Of Agricultural Practices</a:t>
          </a:r>
        </a:p>
      </dsp:txBody>
      <dsp:txXfrm>
        <a:off x="8463116" y="2481415"/>
        <a:ext cx="2563601" cy="1538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1C0A2-117C-495B-A585-DD4869E2D86C}">
      <dsp:nvSpPr>
        <dsp:cNvPr id="0" name=""/>
        <dsp:cNvSpPr/>
      </dsp:nvSpPr>
      <dsp:spPr>
        <a:xfrm>
          <a:off x="5665917" y="1544608"/>
          <a:ext cx="1963264" cy="1698303"/>
        </a:xfrm>
        <a:prstGeom prst="hexagon">
          <a:avLst>
            <a:gd name="adj" fmla="val 28570"/>
            <a:gd name="vf" fmla="val 11547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Target Beneficiaries </a:t>
          </a:r>
          <a:endParaRPr lang="en-IN" sz="1800" kern="1200" dirty="0"/>
        </a:p>
      </dsp:txBody>
      <dsp:txXfrm>
        <a:off x="5991257" y="1826041"/>
        <a:ext cx="1312584" cy="1135437"/>
      </dsp:txXfrm>
    </dsp:sp>
    <dsp:sp modelId="{2714BE1F-7EAA-41AB-B539-28BC27ECDCEB}">
      <dsp:nvSpPr>
        <dsp:cNvPr id="0" name=""/>
        <dsp:cNvSpPr/>
      </dsp:nvSpPr>
      <dsp:spPr>
        <a:xfrm>
          <a:off x="6895298" y="732085"/>
          <a:ext cx="740734" cy="638240"/>
        </a:xfrm>
        <a:prstGeom prst="hexagon">
          <a:avLst>
            <a:gd name="adj" fmla="val 28900"/>
            <a:gd name="vf" fmla="val 115470"/>
          </a:avLst>
        </a:prstGeom>
        <a:gradFill rotWithShape="0">
          <a:gsLst>
            <a:gs pos="0">
              <a:schemeClr val="accent2">
                <a:tint val="40000"/>
                <a:hueOff val="0"/>
                <a:satOff val="0"/>
                <a:lumOff val="0"/>
                <a:alphaOff val="0"/>
                <a:tint val="98000"/>
                <a:lumMod val="110000"/>
              </a:schemeClr>
            </a:gs>
            <a:gs pos="84000">
              <a:schemeClr val="accent2">
                <a:tint val="40000"/>
                <a:hueOff val="0"/>
                <a:satOff val="0"/>
                <a:lumOff val="0"/>
                <a:alphaOff val="0"/>
                <a:shade val="90000"/>
                <a:lumMod val="8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A7FD545-4686-4407-9428-E0500705F8AC}">
      <dsp:nvSpPr>
        <dsp:cNvPr id="0" name=""/>
        <dsp:cNvSpPr/>
      </dsp:nvSpPr>
      <dsp:spPr>
        <a:xfrm>
          <a:off x="5846762" y="0"/>
          <a:ext cx="1608881" cy="1391871"/>
        </a:xfrm>
        <a:prstGeom prst="hexagon">
          <a:avLst>
            <a:gd name="adj" fmla="val 28570"/>
            <a:gd name="vf" fmla="val 11547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Farmers</a:t>
          </a:r>
          <a:endParaRPr lang="en-IN" sz="1600" kern="1200" dirty="0"/>
        </a:p>
      </dsp:txBody>
      <dsp:txXfrm>
        <a:off x="6113388" y="230663"/>
        <a:ext cx="1075629" cy="930545"/>
      </dsp:txXfrm>
    </dsp:sp>
    <dsp:sp modelId="{EDB32282-5C30-4599-8B9F-2DE4E49126FB}">
      <dsp:nvSpPr>
        <dsp:cNvPr id="0" name=""/>
        <dsp:cNvSpPr/>
      </dsp:nvSpPr>
      <dsp:spPr>
        <a:xfrm>
          <a:off x="7759793" y="1925254"/>
          <a:ext cx="740734" cy="638240"/>
        </a:xfrm>
        <a:prstGeom prst="hexagon">
          <a:avLst>
            <a:gd name="adj" fmla="val 28900"/>
            <a:gd name="vf" fmla="val 115470"/>
          </a:avLst>
        </a:prstGeom>
        <a:gradFill rotWithShape="0">
          <a:gsLst>
            <a:gs pos="0">
              <a:schemeClr val="accent2">
                <a:tint val="40000"/>
                <a:hueOff val="0"/>
                <a:satOff val="0"/>
                <a:lumOff val="0"/>
                <a:alphaOff val="0"/>
                <a:tint val="98000"/>
                <a:lumMod val="110000"/>
              </a:schemeClr>
            </a:gs>
            <a:gs pos="84000">
              <a:schemeClr val="accent2">
                <a:tint val="40000"/>
                <a:hueOff val="0"/>
                <a:satOff val="0"/>
                <a:lumOff val="0"/>
                <a:alphaOff val="0"/>
                <a:shade val="90000"/>
                <a:lumMod val="8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55C01D01-C599-4489-AD9C-75F4A8BB0414}">
      <dsp:nvSpPr>
        <dsp:cNvPr id="0" name=""/>
        <dsp:cNvSpPr/>
      </dsp:nvSpPr>
      <dsp:spPr>
        <a:xfrm>
          <a:off x="7322294" y="856094"/>
          <a:ext cx="1608881" cy="1391871"/>
        </a:xfrm>
        <a:prstGeom prst="hexagon">
          <a:avLst>
            <a:gd name="adj" fmla="val 28570"/>
            <a:gd name="vf" fmla="val 11547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Agricultural Consultants</a:t>
          </a:r>
          <a:endParaRPr lang="en-IN" sz="1600" kern="1200" dirty="0"/>
        </a:p>
      </dsp:txBody>
      <dsp:txXfrm>
        <a:off x="7588920" y="1086757"/>
        <a:ext cx="1075629" cy="930545"/>
      </dsp:txXfrm>
    </dsp:sp>
    <dsp:sp modelId="{3C425C83-53A4-4F56-80A2-31D6DEE81EE2}">
      <dsp:nvSpPr>
        <dsp:cNvPr id="0" name=""/>
        <dsp:cNvSpPr/>
      </dsp:nvSpPr>
      <dsp:spPr>
        <a:xfrm>
          <a:off x="7159259" y="3272119"/>
          <a:ext cx="740734" cy="638240"/>
        </a:xfrm>
        <a:prstGeom prst="hexagon">
          <a:avLst>
            <a:gd name="adj" fmla="val 28900"/>
            <a:gd name="vf" fmla="val 115470"/>
          </a:avLst>
        </a:prstGeom>
        <a:gradFill rotWithShape="0">
          <a:gsLst>
            <a:gs pos="0">
              <a:schemeClr val="accent2">
                <a:tint val="40000"/>
                <a:hueOff val="0"/>
                <a:satOff val="0"/>
                <a:lumOff val="0"/>
                <a:alphaOff val="0"/>
                <a:tint val="98000"/>
                <a:lumMod val="110000"/>
              </a:schemeClr>
            </a:gs>
            <a:gs pos="84000">
              <a:schemeClr val="accent2">
                <a:tint val="40000"/>
                <a:hueOff val="0"/>
                <a:satOff val="0"/>
                <a:lumOff val="0"/>
                <a:alphaOff val="0"/>
                <a:shade val="90000"/>
                <a:lumMod val="8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BB071A6-73A9-40CE-A702-299F1EE6D5EB}">
      <dsp:nvSpPr>
        <dsp:cNvPr id="0" name=""/>
        <dsp:cNvSpPr/>
      </dsp:nvSpPr>
      <dsp:spPr>
        <a:xfrm>
          <a:off x="7326831" y="2552521"/>
          <a:ext cx="1868748" cy="1391871"/>
        </a:xfrm>
        <a:prstGeom prst="hexagon">
          <a:avLst>
            <a:gd name="adj" fmla="val 28570"/>
            <a:gd name="vf" fmla="val 11547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Agricultural Researchers</a:t>
          </a:r>
          <a:endParaRPr lang="en-IN" sz="1600" kern="1200" dirty="0"/>
        </a:p>
      </dsp:txBody>
      <dsp:txXfrm>
        <a:off x="7615113" y="2767237"/>
        <a:ext cx="1292184" cy="962439"/>
      </dsp:txXfrm>
    </dsp:sp>
    <dsp:sp modelId="{325C827D-5143-40FD-BC46-E72523C01CA1}">
      <dsp:nvSpPr>
        <dsp:cNvPr id="0" name=""/>
        <dsp:cNvSpPr/>
      </dsp:nvSpPr>
      <dsp:spPr>
        <a:xfrm>
          <a:off x="5669571" y="3411928"/>
          <a:ext cx="740734" cy="638240"/>
        </a:xfrm>
        <a:prstGeom prst="hexagon">
          <a:avLst>
            <a:gd name="adj" fmla="val 28900"/>
            <a:gd name="vf" fmla="val 115470"/>
          </a:avLst>
        </a:prstGeom>
        <a:gradFill rotWithShape="0">
          <a:gsLst>
            <a:gs pos="0">
              <a:schemeClr val="accent2">
                <a:tint val="40000"/>
                <a:hueOff val="0"/>
                <a:satOff val="0"/>
                <a:lumOff val="0"/>
                <a:alphaOff val="0"/>
                <a:tint val="98000"/>
                <a:lumMod val="110000"/>
              </a:schemeClr>
            </a:gs>
            <a:gs pos="84000">
              <a:schemeClr val="accent2">
                <a:tint val="40000"/>
                <a:hueOff val="0"/>
                <a:satOff val="0"/>
                <a:lumOff val="0"/>
                <a:alphaOff val="0"/>
                <a:shade val="90000"/>
                <a:lumMod val="8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1308976E-7341-48CC-B773-4886599158E6}">
      <dsp:nvSpPr>
        <dsp:cNvPr id="0" name=""/>
        <dsp:cNvSpPr/>
      </dsp:nvSpPr>
      <dsp:spPr>
        <a:xfrm>
          <a:off x="5791200" y="3396128"/>
          <a:ext cx="1720007" cy="1391871"/>
        </a:xfrm>
        <a:prstGeom prst="hexagon">
          <a:avLst>
            <a:gd name="adj" fmla="val 28570"/>
            <a:gd name="vf" fmla="val 115470"/>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Agricultural Extension Services</a:t>
          </a:r>
          <a:endParaRPr lang="en-IN" sz="1600" kern="1200" dirty="0"/>
        </a:p>
      </dsp:txBody>
      <dsp:txXfrm>
        <a:off x="6067086" y="3619382"/>
        <a:ext cx="1168235" cy="945363"/>
      </dsp:txXfrm>
    </dsp:sp>
    <dsp:sp modelId="{05D3CDD2-737D-4AA2-8392-ED08CFBCB504}">
      <dsp:nvSpPr>
        <dsp:cNvPr id="0" name=""/>
        <dsp:cNvSpPr/>
      </dsp:nvSpPr>
      <dsp:spPr>
        <a:xfrm>
          <a:off x="4790920" y="2219237"/>
          <a:ext cx="740734" cy="638240"/>
        </a:xfrm>
        <a:prstGeom prst="hexagon">
          <a:avLst>
            <a:gd name="adj" fmla="val 28900"/>
            <a:gd name="vf" fmla="val 115470"/>
          </a:avLst>
        </a:prstGeom>
        <a:gradFill rotWithShape="0">
          <a:gsLst>
            <a:gs pos="0">
              <a:schemeClr val="accent2">
                <a:tint val="40000"/>
                <a:hueOff val="0"/>
                <a:satOff val="0"/>
                <a:lumOff val="0"/>
                <a:alphaOff val="0"/>
                <a:tint val="98000"/>
                <a:lumMod val="110000"/>
              </a:schemeClr>
            </a:gs>
            <a:gs pos="84000">
              <a:schemeClr val="accent2">
                <a:tint val="40000"/>
                <a:hueOff val="0"/>
                <a:satOff val="0"/>
                <a:lumOff val="0"/>
                <a:alphaOff val="0"/>
                <a:shade val="90000"/>
                <a:lumMod val="8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DF1F5CA-E1FF-4118-8E30-2741EFDBBE0C}">
      <dsp:nvSpPr>
        <dsp:cNvPr id="0" name=""/>
        <dsp:cNvSpPr/>
      </dsp:nvSpPr>
      <dsp:spPr>
        <a:xfrm>
          <a:off x="3949185" y="2580370"/>
          <a:ext cx="2035862" cy="1391871"/>
        </a:xfrm>
        <a:prstGeom prst="hexagon">
          <a:avLst>
            <a:gd name="adj" fmla="val 28570"/>
            <a:gd name="vf" fmla="val 115470"/>
          </a:avLst>
        </a:prstGeom>
        <a:gradFill rotWithShape="0">
          <a:gsLst>
            <a:gs pos="0">
              <a:schemeClr val="accent6">
                <a:hueOff val="0"/>
                <a:satOff val="0"/>
                <a:lumOff val="0"/>
                <a:alphaOff val="0"/>
                <a:tint val="98000"/>
                <a:lumMod val="110000"/>
              </a:schemeClr>
            </a:gs>
            <a:gs pos="84000">
              <a:schemeClr val="accent6">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Environmental Conservation Organizations</a:t>
          </a:r>
          <a:endParaRPr lang="en-IN" sz="1600" kern="1200" dirty="0"/>
        </a:p>
      </dsp:txBody>
      <dsp:txXfrm>
        <a:off x="4251393" y="2786982"/>
        <a:ext cx="1431446" cy="978647"/>
      </dsp:txXfrm>
    </dsp:sp>
    <dsp:sp modelId="{D1BC7D4A-ACF2-4EE2-A672-08D969DCB455}">
      <dsp:nvSpPr>
        <dsp:cNvPr id="0" name=""/>
        <dsp:cNvSpPr/>
      </dsp:nvSpPr>
      <dsp:spPr>
        <a:xfrm>
          <a:off x="4326910" y="854179"/>
          <a:ext cx="1683823" cy="1391871"/>
        </a:xfrm>
        <a:prstGeom prst="hexagon">
          <a:avLst>
            <a:gd name="adj" fmla="val 28570"/>
            <a:gd name="vf" fmla="val 11547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Government Agencies and NGOs</a:t>
          </a:r>
          <a:endParaRPr lang="en-IN" sz="1600" kern="1200" dirty="0"/>
        </a:p>
      </dsp:txBody>
      <dsp:txXfrm>
        <a:off x="4599781" y="1079738"/>
        <a:ext cx="1138081" cy="9407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2C6EC-CC29-42C5-8454-C5F2FE77ADB0}">
      <dsp:nvSpPr>
        <dsp:cNvPr id="0" name=""/>
        <dsp:cNvSpPr/>
      </dsp:nvSpPr>
      <dsp:spPr>
        <a:xfrm>
          <a:off x="2444582" y="0"/>
          <a:ext cx="7710728" cy="4819204"/>
        </a:xfrm>
        <a:prstGeom prst="swooshArrow">
          <a:avLst>
            <a:gd name="adj1" fmla="val 25000"/>
            <a:gd name="adj2" fmla="val 25000"/>
          </a:avLst>
        </a:prstGeom>
        <a:solidFill>
          <a:schemeClr val="accent1">
            <a:tint val="40000"/>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ACDE139A-4F0F-4BE5-98E3-38BE8F08E0D2}">
      <dsp:nvSpPr>
        <dsp:cNvPr id="0" name=""/>
        <dsp:cNvSpPr/>
      </dsp:nvSpPr>
      <dsp:spPr>
        <a:xfrm>
          <a:off x="3204089" y="3583560"/>
          <a:ext cx="177346" cy="177346"/>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04DE93E5-E89C-4C92-A862-0C70A1E7E54D}">
      <dsp:nvSpPr>
        <dsp:cNvPr id="0" name=""/>
        <dsp:cNvSpPr/>
      </dsp:nvSpPr>
      <dsp:spPr>
        <a:xfrm>
          <a:off x="3332914" y="3672234"/>
          <a:ext cx="1144954" cy="114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72"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Sampling and Preparation</a:t>
          </a:r>
          <a:endParaRPr lang="en-IN" sz="1600" kern="1200" dirty="0"/>
        </a:p>
      </dsp:txBody>
      <dsp:txXfrm>
        <a:off x="3332914" y="3672234"/>
        <a:ext cx="1144954" cy="1146970"/>
      </dsp:txXfrm>
    </dsp:sp>
    <dsp:sp modelId="{5A5945EC-ED79-42EC-9229-1902AD44E9AE}">
      <dsp:nvSpPr>
        <dsp:cNvPr id="0" name=""/>
        <dsp:cNvSpPr/>
      </dsp:nvSpPr>
      <dsp:spPr>
        <a:xfrm>
          <a:off x="4164075" y="2661165"/>
          <a:ext cx="277586" cy="277586"/>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9C7C6CA9-A861-464B-A0BF-D7F1ED76873B}">
      <dsp:nvSpPr>
        <dsp:cNvPr id="0" name=""/>
        <dsp:cNvSpPr/>
      </dsp:nvSpPr>
      <dsp:spPr>
        <a:xfrm>
          <a:off x="4358982" y="2799958"/>
          <a:ext cx="1382916" cy="2019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087"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Measurement Process</a:t>
          </a:r>
          <a:endParaRPr lang="en-IN" sz="1600" kern="1200" dirty="0"/>
        </a:p>
        <a:p>
          <a:pPr marL="114300" lvl="1" indent="-114300" algn="l" defTabSz="533400">
            <a:lnSpc>
              <a:spcPct val="90000"/>
            </a:lnSpc>
            <a:spcBef>
              <a:spcPct val="0"/>
            </a:spcBef>
            <a:spcAft>
              <a:spcPct val="15000"/>
            </a:spcAft>
            <a:buChar char="•"/>
          </a:pPr>
          <a:r>
            <a:rPr lang="en-US" sz="1200" kern="1200" dirty="0"/>
            <a:t>pH Sensor</a:t>
          </a:r>
          <a:endParaRPr lang="en-IN" sz="1200" kern="1200" dirty="0"/>
        </a:p>
        <a:p>
          <a:pPr marL="114300" lvl="1" indent="-114300" algn="l" defTabSz="533400">
            <a:lnSpc>
              <a:spcPct val="90000"/>
            </a:lnSpc>
            <a:spcBef>
              <a:spcPct val="0"/>
            </a:spcBef>
            <a:spcAft>
              <a:spcPct val="15000"/>
            </a:spcAft>
            <a:buChar char="•"/>
          </a:pPr>
          <a:r>
            <a:rPr lang="en-US" sz="1200" kern="1200" dirty="0"/>
            <a:t>Moisture Sensor</a:t>
          </a:r>
          <a:endParaRPr lang="en-IN" sz="1200" kern="1200" dirty="0"/>
        </a:p>
        <a:p>
          <a:pPr marL="114300" lvl="1" indent="-114300" algn="l" defTabSz="533400">
            <a:lnSpc>
              <a:spcPct val="90000"/>
            </a:lnSpc>
            <a:spcBef>
              <a:spcPct val="0"/>
            </a:spcBef>
            <a:spcAft>
              <a:spcPct val="15000"/>
            </a:spcAft>
            <a:buChar char="•"/>
          </a:pPr>
          <a:r>
            <a:rPr lang="en-US" sz="1200" kern="1200" dirty="0"/>
            <a:t>Conductivity Meter</a:t>
          </a:r>
          <a:endParaRPr lang="en-IN" sz="1200" kern="1200" dirty="0"/>
        </a:p>
        <a:p>
          <a:pPr marL="114300" lvl="1" indent="-114300" algn="l" defTabSz="533400">
            <a:lnSpc>
              <a:spcPct val="90000"/>
            </a:lnSpc>
            <a:spcBef>
              <a:spcPct val="0"/>
            </a:spcBef>
            <a:spcAft>
              <a:spcPct val="15000"/>
            </a:spcAft>
            <a:buChar char="•"/>
          </a:pPr>
          <a:r>
            <a:rPr lang="en-US" sz="1200" kern="1200" dirty="0"/>
            <a:t>NPK Sensor</a:t>
          </a:r>
          <a:endParaRPr lang="en-IN" sz="1200" kern="1200" dirty="0"/>
        </a:p>
      </dsp:txBody>
      <dsp:txXfrm>
        <a:off x="4358982" y="2799958"/>
        <a:ext cx="1382916" cy="2019246"/>
      </dsp:txXfrm>
    </dsp:sp>
    <dsp:sp modelId="{6D43BFC8-B5FA-4DA2-8348-432852DED046}">
      <dsp:nvSpPr>
        <dsp:cNvPr id="0" name=""/>
        <dsp:cNvSpPr/>
      </dsp:nvSpPr>
      <dsp:spPr>
        <a:xfrm>
          <a:off x="5397791" y="1925754"/>
          <a:ext cx="370114" cy="370114"/>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D88BDEBF-A446-4A6A-A4A5-909B052ECC6C}">
      <dsp:nvSpPr>
        <dsp:cNvPr id="0" name=""/>
        <dsp:cNvSpPr/>
      </dsp:nvSpPr>
      <dsp:spPr>
        <a:xfrm>
          <a:off x="5582849" y="2110811"/>
          <a:ext cx="1488170" cy="2708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116"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Results Display and Interpretation</a:t>
          </a:r>
          <a:endParaRPr lang="en-IN" sz="1600" kern="1200" dirty="0"/>
        </a:p>
      </dsp:txBody>
      <dsp:txXfrm>
        <a:off x="5582849" y="2110811"/>
        <a:ext cx="1488170" cy="2708393"/>
      </dsp:txXfrm>
    </dsp:sp>
    <dsp:sp modelId="{48BC518D-57EA-4693-8A3E-6A1BA8CC8E14}">
      <dsp:nvSpPr>
        <dsp:cNvPr id="0" name=""/>
        <dsp:cNvSpPr/>
      </dsp:nvSpPr>
      <dsp:spPr>
        <a:xfrm>
          <a:off x="6831987" y="1351305"/>
          <a:ext cx="478065" cy="478065"/>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FCB64C47-8534-4DDA-9C5C-0929A98FF7D8}">
      <dsp:nvSpPr>
        <dsp:cNvPr id="0" name=""/>
        <dsp:cNvSpPr/>
      </dsp:nvSpPr>
      <dsp:spPr>
        <a:xfrm>
          <a:off x="7071019" y="1590337"/>
          <a:ext cx="1542145" cy="3228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317"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Additional Features</a:t>
          </a:r>
          <a:endParaRPr lang="en-IN" sz="1600" kern="1200" dirty="0"/>
        </a:p>
        <a:p>
          <a:pPr marL="114300" lvl="1" indent="-114300" algn="l" defTabSz="533400">
            <a:lnSpc>
              <a:spcPct val="90000"/>
            </a:lnSpc>
            <a:spcBef>
              <a:spcPct val="0"/>
            </a:spcBef>
            <a:spcAft>
              <a:spcPct val="15000"/>
            </a:spcAft>
            <a:buChar char="•"/>
          </a:pPr>
          <a:r>
            <a:rPr lang="en-US" sz="1200" kern="1200" dirty="0"/>
            <a:t>Data Logging</a:t>
          </a:r>
          <a:endParaRPr lang="en-IN" sz="1200" kern="1200" dirty="0"/>
        </a:p>
        <a:p>
          <a:pPr marL="114300" lvl="1" indent="-114300" algn="l" defTabSz="533400">
            <a:lnSpc>
              <a:spcPct val="90000"/>
            </a:lnSpc>
            <a:spcBef>
              <a:spcPct val="0"/>
            </a:spcBef>
            <a:spcAft>
              <a:spcPct val="15000"/>
            </a:spcAft>
            <a:buChar char="•"/>
          </a:pPr>
          <a:r>
            <a:rPr lang="en-US" sz="1200" kern="1200" dirty="0"/>
            <a:t>Wireless Connectivity</a:t>
          </a:r>
          <a:endParaRPr lang="en-IN" sz="1200" kern="1200" dirty="0"/>
        </a:p>
      </dsp:txBody>
      <dsp:txXfrm>
        <a:off x="7071019" y="1590337"/>
        <a:ext cx="1542145" cy="3228867"/>
      </dsp:txXfrm>
    </dsp:sp>
    <dsp:sp modelId="{8AA5B033-8767-492F-9106-193B3D95E113}">
      <dsp:nvSpPr>
        <dsp:cNvPr id="0" name=""/>
        <dsp:cNvSpPr/>
      </dsp:nvSpPr>
      <dsp:spPr>
        <a:xfrm>
          <a:off x="8308591" y="967696"/>
          <a:ext cx="609147" cy="609147"/>
        </a:xfrm>
        <a:prstGeom prst="ellips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3B4170A7-83AC-4CE9-8F93-E96731712EC9}">
      <dsp:nvSpPr>
        <dsp:cNvPr id="0" name=""/>
        <dsp:cNvSpPr/>
      </dsp:nvSpPr>
      <dsp:spPr>
        <a:xfrm>
          <a:off x="8613165" y="1272270"/>
          <a:ext cx="1542145" cy="3546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775"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Calibration and Maintenance</a:t>
          </a:r>
          <a:endParaRPr lang="en-IN" sz="1600" kern="1200" dirty="0"/>
        </a:p>
      </dsp:txBody>
      <dsp:txXfrm>
        <a:off x="8613165" y="1272270"/>
        <a:ext cx="1542145" cy="35469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7906F-FC08-41CD-A1BA-850B0AD7EFFE}">
      <dsp:nvSpPr>
        <dsp:cNvPr id="0" name=""/>
        <dsp:cNvSpPr/>
      </dsp:nvSpPr>
      <dsp:spPr>
        <a:xfrm>
          <a:off x="0" y="487"/>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52EEB0-BFD3-4A86-92F8-D1872D0913EE}">
      <dsp:nvSpPr>
        <dsp:cNvPr id="0" name=""/>
        <dsp:cNvSpPr/>
      </dsp:nvSpPr>
      <dsp:spPr>
        <a:xfrm>
          <a:off x="0" y="487"/>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kern="1200" dirty="0"/>
            <a:t>Implement logging details</a:t>
          </a:r>
          <a:endParaRPr lang="en-IN" sz="1900" b="0" kern="1200" dirty="0"/>
        </a:p>
      </dsp:txBody>
      <dsp:txXfrm>
        <a:off x="0" y="487"/>
        <a:ext cx="5183113" cy="398989"/>
      </dsp:txXfrm>
    </dsp:sp>
    <dsp:sp modelId="{C96E737F-38C0-40D3-BCCA-7C0CC0F97E59}">
      <dsp:nvSpPr>
        <dsp:cNvPr id="0" name=""/>
        <dsp:cNvSpPr/>
      </dsp:nvSpPr>
      <dsp:spPr>
        <a:xfrm>
          <a:off x="0" y="399476"/>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86944-A571-4130-BC46-390B433E6308}">
      <dsp:nvSpPr>
        <dsp:cNvPr id="0" name=""/>
        <dsp:cNvSpPr/>
      </dsp:nvSpPr>
      <dsp:spPr>
        <a:xfrm>
          <a:off x="0" y="399476"/>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kern="1200" dirty="0"/>
            <a:t>After sales services</a:t>
          </a:r>
          <a:endParaRPr lang="en-IN" sz="1900" b="0" kern="1200" dirty="0"/>
        </a:p>
      </dsp:txBody>
      <dsp:txXfrm>
        <a:off x="0" y="399476"/>
        <a:ext cx="5183113" cy="398989"/>
      </dsp:txXfrm>
    </dsp:sp>
    <dsp:sp modelId="{50A7EDE2-7744-4BBB-955A-6FC89611650B}">
      <dsp:nvSpPr>
        <dsp:cNvPr id="0" name=""/>
        <dsp:cNvSpPr/>
      </dsp:nvSpPr>
      <dsp:spPr>
        <a:xfrm>
          <a:off x="0" y="798465"/>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332617-EDD3-4158-BAA1-7A696FE752F9}">
      <dsp:nvSpPr>
        <dsp:cNvPr id="0" name=""/>
        <dsp:cNvSpPr/>
      </dsp:nvSpPr>
      <dsp:spPr>
        <a:xfrm>
          <a:off x="0" y="798465"/>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kern="1200" dirty="0"/>
            <a:t>Collaborations/ partnerships</a:t>
          </a:r>
          <a:endParaRPr lang="en-IN" sz="1900" b="0" kern="1200" dirty="0"/>
        </a:p>
      </dsp:txBody>
      <dsp:txXfrm>
        <a:off x="0" y="798465"/>
        <a:ext cx="5183113" cy="398989"/>
      </dsp:txXfrm>
    </dsp:sp>
    <dsp:sp modelId="{1C7CDD5F-9B8D-40C9-9C20-F75F9E80D48C}">
      <dsp:nvSpPr>
        <dsp:cNvPr id="0" name=""/>
        <dsp:cNvSpPr/>
      </dsp:nvSpPr>
      <dsp:spPr>
        <a:xfrm>
          <a:off x="0" y="1197454"/>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F5FF18-8826-4348-A5BE-E30E5FCBCE2D}">
      <dsp:nvSpPr>
        <dsp:cNvPr id="0" name=""/>
        <dsp:cNvSpPr/>
      </dsp:nvSpPr>
      <dsp:spPr>
        <a:xfrm>
          <a:off x="0" y="1197454"/>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a:t>Durability and Reliability</a:t>
          </a:r>
          <a:endParaRPr lang="en-IN" sz="1900" b="0" kern="1200" dirty="0"/>
        </a:p>
      </dsp:txBody>
      <dsp:txXfrm>
        <a:off x="0" y="1197454"/>
        <a:ext cx="5183113" cy="398989"/>
      </dsp:txXfrm>
    </dsp:sp>
    <dsp:sp modelId="{0E368D9B-9947-4802-80BE-D4A8010DD56F}">
      <dsp:nvSpPr>
        <dsp:cNvPr id="0" name=""/>
        <dsp:cNvSpPr/>
      </dsp:nvSpPr>
      <dsp:spPr>
        <a:xfrm>
          <a:off x="0" y="1596444"/>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925492-078F-431C-9632-D89F539FB481}">
      <dsp:nvSpPr>
        <dsp:cNvPr id="0" name=""/>
        <dsp:cNvSpPr/>
      </dsp:nvSpPr>
      <dsp:spPr>
        <a:xfrm>
          <a:off x="0" y="1596444"/>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dirty="0"/>
            <a:t>Battery Life</a:t>
          </a:r>
          <a:endParaRPr lang="en-IN" sz="1900" b="0" kern="1200" dirty="0"/>
        </a:p>
      </dsp:txBody>
      <dsp:txXfrm>
        <a:off x="0" y="1596444"/>
        <a:ext cx="5183113" cy="398989"/>
      </dsp:txXfrm>
    </dsp:sp>
    <dsp:sp modelId="{722C3A6B-C300-473F-8B5A-1D8AE71399BD}">
      <dsp:nvSpPr>
        <dsp:cNvPr id="0" name=""/>
        <dsp:cNvSpPr/>
      </dsp:nvSpPr>
      <dsp:spPr>
        <a:xfrm>
          <a:off x="0" y="1995433"/>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C7794-8CCF-4929-9D89-CE71A8C3014D}">
      <dsp:nvSpPr>
        <dsp:cNvPr id="0" name=""/>
        <dsp:cNvSpPr/>
      </dsp:nvSpPr>
      <dsp:spPr>
        <a:xfrm>
          <a:off x="0" y="1995433"/>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dirty="0"/>
            <a:t>Cost Efficiency</a:t>
          </a:r>
          <a:endParaRPr lang="en-IN" sz="1900" b="0" kern="1200" dirty="0"/>
        </a:p>
      </dsp:txBody>
      <dsp:txXfrm>
        <a:off x="0" y="1995433"/>
        <a:ext cx="5183113" cy="398989"/>
      </dsp:txXfrm>
    </dsp:sp>
    <dsp:sp modelId="{3C5076FA-0EE3-4F8E-8FDC-27B24E4D7F80}">
      <dsp:nvSpPr>
        <dsp:cNvPr id="0" name=""/>
        <dsp:cNvSpPr/>
      </dsp:nvSpPr>
      <dsp:spPr>
        <a:xfrm>
          <a:off x="0" y="2394422"/>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C3DFB1-F820-4A70-83BD-A4D715D84E28}">
      <dsp:nvSpPr>
        <dsp:cNvPr id="0" name=""/>
        <dsp:cNvSpPr/>
      </dsp:nvSpPr>
      <dsp:spPr>
        <a:xfrm>
          <a:off x="0" y="2394422"/>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dirty="0"/>
            <a:t>Data Storage and Security</a:t>
          </a:r>
          <a:endParaRPr lang="en-IN" sz="1900" b="0" kern="1200" dirty="0"/>
        </a:p>
      </dsp:txBody>
      <dsp:txXfrm>
        <a:off x="0" y="2394422"/>
        <a:ext cx="5183113" cy="398989"/>
      </dsp:txXfrm>
    </dsp:sp>
    <dsp:sp modelId="{CD57B93C-3EE3-4229-A734-DFF9522EDE9A}">
      <dsp:nvSpPr>
        <dsp:cNvPr id="0" name=""/>
        <dsp:cNvSpPr/>
      </dsp:nvSpPr>
      <dsp:spPr>
        <a:xfrm>
          <a:off x="0" y="2793412"/>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37195B-035A-4394-9D6F-51B3857B962F}">
      <dsp:nvSpPr>
        <dsp:cNvPr id="0" name=""/>
        <dsp:cNvSpPr/>
      </dsp:nvSpPr>
      <dsp:spPr>
        <a:xfrm>
          <a:off x="0" y="2793412"/>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dirty="0"/>
            <a:t>Feedback Mechanism</a:t>
          </a:r>
          <a:endParaRPr lang="en-IN" sz="1900" b="0" kern="1200" dirty="0"/>
        </a:p>
      </dsp:txBody>
      <dsp:txXfrm>
        <a:off x="0" y="2793412"/>
        <a:ext cx="5183113" cy="398989"/>
      </dsp:txXfrm>
    </dsp:sp>
    <dsp:sp modelId="{EADC2FDF-4C0A-4ADD-9A4E-CCF53608F835}">
      <dsp:nvSpPr>
        <dsp:cNvPr id="0" name=""/>
        <dsp:cNvSpPr/>
      </dsp:nvSpPr>
      <dsp:spPr>
        <a:xfrm>
          <a:off x="0" y="3192401"/>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4B61E-9AE2-44EB-83D2-C18658FCA312}">
      <dsp:nvSpPr>
        <dsp:cNvPr id="0" name=""/>
        <dsp:cNvSpPr/>
      </dsp:nvSpPr>
      <dsp:spPr>
        <a:xfrm>
          <a:off x="0" y="3192401"/>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a:t>Localization</a:t>
          </a:r>
          <a:endParaRPr lang="en-IN" sz="1900" b="0" kern="1200" dirty="0"/>
        </a:p>
      </dsp:txBody>
      <dsp:txXfrm>
        <a:off x="0" y="3192401"/>
        <a:ext cx="5183113" cy="398989"/>
      </dsp:txXfrm>
    </dsp:sp>
    <dsp:sp modelId="{220A0600-E71B-4F75-916A-D372CF6319B7}">
      <dsp:nvSpPr>
        <dsp:cNvPr id="0" name=""/>
        <dsp:cNvSpPr/>
      </dsp:nvSpPr>
      <dsp:spPr>
        <a:xfrm>
          <a:off x="0" y="3591390"/>
          <a:ext cx="5183113"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57095C-8DD2-40BC-9E9F-C47D74526700}">
      <dsp:nvSpPr>
        <dsp:cNvPr id="0" name=""/>
        <dsp:cNvSpPr/>
      </dsp:nvSpPr>
      <dsp:spPr>
        <a:xfrm>
          <a:off x="0" y="3591390"/>
          <a:ext cx="5183113" cy="398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dirty="0"/>
            <a:t>Maintenance and Repairs</a:t>
          </a:r>
          <a:endParaRPr lang="en-IN" sz="1900" b="0" kern="1200" dirty="0"/>
        </a:p>
      </dsp:txBody>
      <dsp:txXfrm>
        <a:off x="0" y="3591390"/>
        <a:ext cx="5183113" cy="3989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71AEF-813F-4229-BE4F-F75F997D1772}">
      <dsp:nvSpPr>
        <dsp:cNvPr id="0" name=""/>
        <dsp:cNvSpPr/>
      </dsp:nvSpPr>
      <dsp:spPr>
        <a:xfrm>
          <a:off x="2666950" y="2269009"/>
          <a:ext cx="1590482" cy="1365476"/>
        </a:xfrm>
        <a:prstGeom prst="hexagon">
          <a:avLst>
            <a:gd name="adj" fmla="val 25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US" sz="1700" kern="1200" dirty="0"/>
            <a:t>Limited Access to Testing Services</a:t>
          </a:r>
          <a:endParaRPr lang="en-IN" sz="1700" kern="1200" dirty="0"/>
        </a:p>
      </dsp:txBody>
      <dsp:txXfrm>
        <a:off x="2913280" y="2480490"/>
        <a:ext cx="1097822" cy="942514"/>
      </dsp:txXfrm>
    </dsp:sp>
    <dsp:sp modelId="{172866E4-63BC-4836-9446-9E8113CC372C}">
      <dsp:nvSpPr>
        <dsp:cNvPr id="0" name=""/>
        <dsp:cNvSpPr/>
      </dsp:nvSpPr>
      <dsp:spPr>
        <a:xfrm>
          <a:off x="2704899" y="2879603"/>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38D50-0904-44F2-A75F-7FB1173C2654}">
      <dsp:nvSpPr>
        <dsp:cNvPr id="0" name=""/>
        <dsp:cNvSpPr/>
      </dsp:nvSpPr>
      <dsp:spPr>
        <a:xfrm>
          <a:off x="1298258" y="1514126"/>
          <a:ext cx="1590482" cy="1365476"/>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E35085-3B4D-4702-8C28-A6306C0036D0}">
      <dsp:nvSpPr>
        <dsp:cNvPr id="0" name=""/>
        <dsp:cNvSpPr/>
      </dsp:nvSpPr>
      <dsp:spPr>
        <a:xfrm>
          <a:off x="2387814" y="2698242"/>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73FD2A-88B7-4F9A-83E6-28958E9CDED4}">
      <dsp:nvSpPr>
        <dsp:cNvPr id="0" name=""/>
        <dsp:cNvSpPr/>
      </dsp:nvSpPr>
      <dsp:spPr>
        <a:xfrm>
          <a:off x="4035642" y="1509765"/>
          <a:ext cx="1590482" cy="1365476"/>
        </a:xfrm>
        <a:prstGeom prst="hexagon">
          <a:avLst>
            <a:gd name="adj" fmla="val 25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US" sz="1700" kern="1200" dirty="0"/>
            <a:t>Lack of Awareness</a:t>
          </a:r>
          <a:endParaRPr lang="en-IN" sz="1700" kern="1200" dirty="0"/>
        </a:p>
      </dsp:txBody>
      <dsp:txXfrm>
        <a:off x="4281972" y="1721246"/>
        <a:ext cx="1097822" cy="942514"/>
      </dsp:txXfrm>
    </dsp:sp>
    <dsp:sp modelId="{09F6627D-BF29-474A-9D74-D18A33EFF2AE}">
      <dsp:nvSpPr>
        <dsp:cNvPr id="0" name=""/>
        <dsp:cNvSpPr/>
      </dsp:nvSpPr>
      <dsp:spPr>
        <a:xfrm>
          <a:off x="5130258" y="2690973"/>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22381A-D986-4AB2-9CDF-C40FFDA2EDCD}">
      <dsp:nvSpPr>
        <dsp:cNvPr id="0" name=""/>
        <dsp:cNvSpPr/>
      </dsp:nvSpPr>
      <dsp:spPr>
        <a:xfrm>
          <a:off x="5403490" y="2266102"/>
          <a:ext cx="1590482" cy="1365476"/>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12F41C-4D51-494F-806D-FB81D753B0B4}">
      <dsp:nvSpPr>
        <dsp:cNvPr id="0" name=""/>
        <dsp:cNvSpPr/>
      </dsp:nvSpPr>
      <dsp:spPr>
        <a:xfrm>
          <a:off x="5442282" y="2873788"/>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E356B-2482-4957-B96B-88363E1D5D5A}">
      <dsp:nvSpPr>
        <dsp:cNvPr id="0" name=""/>
        <dsp:cNvSpPr/>
      </dsp:nvSpPr>
      <dsp:spPr>
        <a:xfrm>
          <a:off x="2666950" y="759244"/>
          <a:ext cx="1590482" cy="1365476"/>
        </a:xfrm>
        <a:prstGeom prst="hexagon">
          <a:avLst>
            <a:gd name="adj" fmla="val 25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US" sz="1700" kern="1200" dirty="0"/>
            <a:t>Language and Literacy Barriers</a:t>
          </a:r>
          <a:endParaRPr lang="en-IN" sz="1700" kern="1200" dirty="0"/>
        </a:p>
      </dsp:txBody>
      <dsp:txXfrm>
        <a:off x="2913280" y="970725"/>
        <a:ext cx="1097822" cy="942514"/>
      </dsp:txXfrm>
    </dsp:sp>
    <dsp:sp modelId="{D7001895-89EF-484A-A20F-D76FC92ED563}">
      <dsp:nvSpPr>
        <dsp:cNvPr id="0" name=""/>
        <dsp:cNvSpPr/>
      </dsp:nvSpPr>
      <dsp:spPr>
        <a:xfrm>
          <a:off x="3756506" y="785048"/>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7A090E-0083-4FDA-95A6-B3087C315B29}">
      <dsp:nvSpPr>
        <dsp:cNvPr id="0" name=""/>
        <dsp:cNvSpPr/>
      </dsp:nvSpPr>
      <dsp:spPr>
        <a:xfrm>
          <a:off x="4035642" y="0"/>
          <a:ext cx="1590482" cy="1365476"/>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D1F18D-DA98-4BD6-BCBB-5CA96F6C0DDF}">
      <dsp:nvSpPr>
        <dsp:cNvPr id="0" name=""/>
        <dsp:cNvSpPr/>
      </dsp:nvSpPr>
      <dsp:spPr>
        <a:xfrm>
          <a:off x="4080337" y="605141"/>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8AFE84-3AB8-49BB-9C6C-C99999A62F96}">
      <dsp:nvSpPr>
        <dsp:cNvPr id="0" name=""/>
        <dsp:cNvSpPr/>
      </dsp:nvSpPr>
      <dsp:spPr>
        <a:xfrm>
          <a:off x="5403490" y="756336"/>
          <a:ext cx="1590482" cy="1365476"/>
        </a:xfrm>
        <a:prstGeom prst="hexagon">
          <a:avLst>
            <a:gd name="adj" fmla="val 25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US" sz="1700" kern="1200" dirty="0"/>
            <a:t>Variability of Soil</a:t>
          </a:r>
          <a:endParaRPr lang="en-IN" sz="1700" kern="1200" dirty="0"/>
        </a:p>
      </dsp:txBody>
      <dsp:txXfrm>
        <a:off x="5649820" y="967817"/>
        <a:ext cx="1097822" cy="942514"/>
      </dsp:txXfrm>
    </dsp:sp>
    <dsp:sp modelId="{619F513B-241C-40A6-A630-DF26F0DB5629}">
      <dsp:nvSpPr>
        <dsp:cNvPr id="0" name=""/>
        <dsp:cNvSpPr/>
      </dsp:nvSpPr>
      <dsp:spPr>
        <a:xfrm>
          <a:off x="6779772" y="1361478"/>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C7372B-01EB-45C2-B468-76AFF8A8DCBA}">
      <dsp:nvSpPr>
        <dsp:cNvPr id="0" name=""/>
        <dsp:cNvSpPr/>
      </dsp:nvSpPr>
      <dsp:spPr>
        <a:xfrm>
          <a:off x="6772182" y="1523939"/>
          <a:ext cx="1590482" cy="1365476"/>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7000" b="-37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DE89A3-6461-459E-8777-30A44B9B8D76}">
      <dsp:nvSpPr>
        <dsp:cNvPr id="0" name=""/>
        <dsp:cNvSpPr/>
      </dsp:nvSpPr>
      <dsp:spPr>
        <a:xfrm>
          <a:off x="7082520" y="1548654"/>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2AE0DC-98B1-4795-B569-DCEFD4B9AAAB}">
      <dsp:nvSpPr>
        <dsp:cNvPr id="0" name=""/>
        <dsp:cNvSpPr/>
      </dsp:nvSpPr>
      <dsp:spPr>
        <a:xfrm>
          <a:off x="6772182" y="14537"/>
          <a:ext cx="1590482" cy="1365476"/>
        </a:xfrm>
        <a:prstGeom prst="hexagon">
          <a:avLst>
            <a:gd name="adj" fmla="val 25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US" sz="1700" kern="1200" dirty="0"/>
            <a:t>Lack of Resources</a:t>
          </a:r>
          <a:endParaRPr lang="en-IN" sz="1700" kern="1200" dirty="0"/>
        </a:p>
      </dsp:txBody>
      <dsp:txXfrm>
        <a:off x="7018512" y="226018"/>
        <a:ext cx="1097822" cy="942514"/>
      </dsp:txXfrm>
    </dsp:sp>
    <dsp:sp modelId="{DFC61B71-60EB-4025-B4B3-C4EDA1DD6901}">
      <dsp:nvSpPr>
        <dsp:cNvPr id="0" name=""/>
        <dsp:cNvSpPr/>
      </dsp:nvSpPr>
      <dsp:spPr>
        <a:xfrm>
          <a:off x="8148463" y="626585"/>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7DB94-6454-4452-8EE5-9D0223E23898}">
      <dsp:nvSpPr>
        <dsp:cNvPr id="0" name=""/>
        <dsp:cNvSpPr/>
      </dsp:nvSpPr>
      <dsp:spPr>
        <a:xfrm>
          <a:off x="8140874" y="776326"/>
          <a:ext cx="1590482" cy="1365476"/>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D693EF-3C72-491E-917B-8C38AE17A089}">
      <dsp:nvSpPr>
        <dsp:cNvPr id="0" name=""/>
        <dsp:cNvSpPr/>
      </dsp:nvSpPr>
      <dsp:spPr>
        <a:xfrm>
          <a:off x="8457958" y="806855"/>
          <a:ext cx="185528" cy="159917"/>
        </a:xfrm>
        <a:prstGeom prst="hexagon">
          <a:avLst>
            <a:gd name="adj" fmla="val 25000"/>
            <a:gd name="vf" fmla="val 115470"/>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77489-A60F-4E9D-8D73-3335445CF7E3}">
      <dsp:nvSpPr>
        <dsp:cNvPr id="0" name=""/>
        <dsp:cNvSpPr/>
      </dsp:nvSpPr>
      <dsp:spPr>
        <a:xfrm>
          <a:off x="-4527303" y="-694337"/>
          <a:ext cx="5394123" cy="5394123"/>
        </a:xfrm>
        <a:prstGeom prst="blockArc">
          <a:avLst>
            <a:gd name="adj1" fmla="val 18900000"/>
            <a:gd name="adj2" fmla="val 2700000"/>
            <a:gd name="adj3" fmla="val 400"/>
          </a:avLst>
        </a:prstGeom>
        <a:noFill/>
        <a:ln w="22225"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DB4D78C-AC27-4AA0-8C4D-F5663D80A3BC}">
      <dsp:nvSpPr>
        <dsp:cNvPr id="0" name=""/>
        <dsp:cNvSpPr/>
      </dsp:nvSpPr>
      <dsp:spPr>
        <a:xfrm>
          <a:off x="280982" y="182087"/>
          <a:ext cx="5682543" cy="36401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8937"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Container for the device circuit: 1,000</a:t>
          </a:r>
          <a:endParaRPr lang="en-IN" sz="2000" kern="1200" dirty="0"/>
        </a:p>
      </dsp:txBody>
      <dsp:txXfrm>
        <a:off x="280982" y="182087"/>
        <a:ext cx="5682543" cy="364015"/>
      </dsp:txXfrm>
    </dsp:sp>
    <dsp:sp modelId="{A7D6D4CA-ACE2-4EF0-8635-2DD96DF2783F}">
      <dsp:nvSpPr>
        <dsp:cNvPr id="0" name=""/>
        <dsp:cNvSpPr/>
      </dsp:nvSpPr>
      <dsp:spPr>
        <a:xfrm>
          <a:off x="53472" y="136585"/>
          <a:ext cx="455019" cy="455019"/>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EA20866-4027-4EFF-A2D9-798134CC1FE9}">
      <dsp:nvSpPr>
        <dsp:cNvPr id="0" name=""/>
        <dsp:cNvSpPr/>
      </dsp:nvSpPr>
      <dsp:spPr>
        <a:xfrm>
          <a:off x="610630" y="728430"/>
          <a:ext cx="5352894" cy="364015"/>
        </a:xfrm>
        <a:prstGeom prst="rect">
          <a:avLst/>
        </a:prstGeom>
        <a:gradFill rotWithShape="0">
          <a:gsLst>
            <a:gs pos="0">
              <a:schemeClr val="accent2">
                <a:hueOff val="540015"/>
                <a:satOff val="75"/>
                <a:lumOff val="65"/>
                <a:alphaOff val="0"/>
                <a:tint val="98000"/>
                <a:lumMod val="110000"/>
              </a:schemeClr>
            </a:gs>
            <a:gs pos="84000">
              <a:schemeClr val="accent2">
                <a:hueOff val="540015"/>
                <a:satOff val="75"/>
                <a:lumOff val="65"/>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8937"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pH Sensor: 6,000</a:t>
          </a:r>
          <a:endParaRPr lang="en-IN" sz="2000" kern="1200" dirty="0"/>
        </a:p>
      </dsp:txBody>
      <dsp:txXfrm>
        <a:off x="610630" y="728430"/>
        <a:ext cx="5352894" cy="364015"/>
      </dsp:txXfrm>
    </dsp:sp>
    <dsp:sp modelId="{4324F88F-DFF6-49EA-BECE-92F1D0C4FA17}">
      <dsp:nvSpPr>
        <dsp:cNvPr id="0" name=""/>
        <dsp:cNvSpPr/>
      </dsp:nvSpPr>
      <dsp:spPr>
        <a:xfrm>
          <a:off x="383121" y="682929"/>
          <a:ext cx="455019" cy="455019"/>
        </a:xfrm>
        <a:prstGeom prst="ellipse">
          <a:avLst/>
        </a:prstGeom>
        <a:solidFill>
          <a:schemeClr val="lt1">
            <a:hueOff val="0"/>
            <a:satOff val="0"/>
            <a:lumOff val="0"/>
            <a:alphaOff val="0"/>
          </a:schemeClr>
        </a:solidFill>
        <a:ln w="12700" cap="rnd" cmpd="sng" algn="ctr">
          <a:solidFill>
            <a:schemeClr val="accent2">
              <a:hueOff val="540015"/>
              <a:satOff val="75"/>
              <a:lumOff val="65"/>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E0C94032-0E4D-4158-842B-44AE882F3ADF}">
      <dsp:nvSpPr>
        <dsp:cNvPr id="0" name=""/>
        <dsp:cNvSpPr/>
      </dsp:nvSpPr>
      <dsp:spPr>
        <a:xfrm>
          <a:off x="791276" y="1274373"/>
          <a:ext cx="5172248" cy="364015"/>
        </a:xfrm>
        <a:prstGeom prst="rect">
          <a:avLst/>
        </a:prstGeom>
        <a:gradFill rotWithShape="0">
          <a:gsLst>
            <a:gs pos="0">
              <a:schemeClr val="accent2">
                <a:hueOff val="1080030"/>
                <a:satOff val="150"/>
                <a:lumOff val="131"/>
                <a:alphaOff val="0"/>
                <a:tint val="98000"/>
                <a:lumMod val="110000"/>
              </a:schemeClr>
            </a:gs>
            <a:gs pos="84000">
              <a:schemeClr val="accent2">
                <a:hueOff val="1080030"/>
                <a:satOff val="150"/>
                <a:lumOff val="131"/>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8937"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Conductivity meter: 1,000</a:t>
          </a:r>
          <a:endParaRPr lang="en-IN" sz="2000" kern="1200" dirty="0"/>
        </a:p>
      </dsp:txBody>
      <dsp:txXfrm>
        <a:off x="791276" y="1274373"/>
        <a:ext cx="5172248" cy="364015"/>
      </dsp:txXfrm>
    </dsp:sp>
    <dsp:sp modelId="{67DE55C5-8FF5-45D4-ADFA-59B9C2CFE958}">
      <dsp:nvSpPr>
        <dsp:cNvPr id="0" name=""/>
        <dsp:cNvSpPr/>
      </dsp:nvSpPr>
      <dsp:spPr>
        <a:xfrm>
          <a:off x="563766" y="1228871"/>
          <a:ext cx="455019" cy="455019"/>
        </a:xfrm>
        <a:prstGeom prst="ellipse">
          <a:avLst/>
        </a:prstGeom>
        <a:solidFill>
          <a:schemeClr val="lt1">
            <a:hueOff val="0"/>
            <a:satOff val="0"/>
            <a:lumOff val="0"/>
            <a:alphaOff val="0"/>
          </a:schemeClr>
        </a:solidFill>
        <a:ln w="12700" cap="rnd" cmpd="sng" algn="ctr">
          <a:solidFill>
            <a:schemeClr val="accent2">
              <a:hueOff val="1080030"/>
              <a:satOff val="150"/>
              <a:lumOff val="131"/>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554B1B09-BF02-4874-AD59-E9084852B175}">
      <dsp:nvSpPr>
        <dsp:cNvPr id="0" name=""/>
        <dsp:cNvSpPr/>
      </dsp:nvSpPr>
      <dsp:spPr>
        <a:xfrm>
          <a:off x="848954" y="1820716"/>
          <a:ext cx="5114570" cy="364015"/>
        </a:xfrm>
        <a:prstGeom prst="rect">
          <a:avLst/>
        </a:prstGeom>
        <a:gradFill rotWithShape="0">
          <a:gsLst>
            <a:gs pos="0">
              <a:schemeClr val="accent2">
                <a:hueOff val="1620045"/>
                <a:satOff val="225"/>
                <a:lumOff val="196"/>
                <a:alphaOff val="0"/>
                <a:tint val="98000"/>
                <a:lumMod val="110000"/>
              </a:schemeClr>
            </a:gs>
            <a:gs pos="84000">
              <a:schemeClr val="accent2">
                <a:hueOff val="1620045"/>
                <a:satOff val="225"/>
                <a:lumOff val="196"/>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8937"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Hygrometer: 1,000</a:t>
          </a:r>
          <a:endParaRPr lang="en-IN" sz="2000" kern="1200" dirty="0"/>
        </a:p>
      </dsp:txBody>
      <dsp:txXfrm>
        <a:off x="848954" y="1820716"/>
        <a:ext cx="5114570" cy="364015"/>
      </dsp:txXfrm>
    </dsp:sp>
    <dsp:sp modelId="{B4C0AA69-E8BC-42E2-B2EE-7AAACE5F2ED3}">
      <dsp:nvSpPr>
        <dsp:cNvPr id="0" name=""/>
        <dsp:cNvSpPr/>
      </dsp:nvSpPr>
      <dsp:spPr>
        <a:xfrm>
          <a:off x="621445" y="1775214"/>
          <a:ext cx="455019" cy="455019"/>
        </a:xfrm>
        <a:prstGeom prst="ellipse">
          <a:avLst/>
        </a:prstGeom>
        <a:solidFill>
          <a:schemeClr val="lt1">
            <a:hueOff val="0"/>
            <a:satOff val="0"/>
            <a:lumOff val="0"/>
            <a:alphaOff val="0"/>
          </a:schemeClr>
        </a:solidFill>
        <a:ln w="12700" cap="rnd" cmpd="sng" algn="ctr">
          <a:solidFill>
            <a:schemeClr val="accent2">
              <a:hueOff val="1620045"/>
              <a:satOff val="225"/>
              <a:lumOff val="196"/>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E0FDCC3-599A-4F36-A4B1-D498A6137317}">
      <dsp:nvSpPr>
        <dsp:cNvPr id="0" name=""/>
        <dsp:cNvSpPr/>
      </dsp:nvSpPr>
      <dsp:spPr>
        <a:xfrm>
          <a:off x="791276" y="2367060"/>
          <a:ext cx="5172248" cy="364015"/>
        </a:xfrm>
        <a:prstGeom prst="rect">
          <a:avLst/>
        </a:prstGeom>
        <a:gradFill rotWithShape="0">
          <a:gsLst>
            <a:gs pos="0">
              <a:schemeClr val="accent2">
                <a:hueOff val="2160060"/>
                <a:satOff val="301"/>
                <a:lumOff val="261"/>
                <a:alphaOff val="0"/>
                <a:tint val="98000"/>
                <a:lumMod val="110000"/>
              </a:schemeClr>
            </a:gs>
            <a:gs pos="84000">
              <a:schemeClr val="accent2">
                <a:hueOff val="2160060"/>
                <a:satOff val="301"/>
                <a:lumOff val="261"/>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8937"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NPK sensor: 7,000</a:t>
          </a:r>
          <a:endParaRPr lang="en-IN" sz="2000" kern="1200" dirty="0"/>
        </a:p>
      </dsp:txBody>
      <dsp:txXfrm>
        <a:off x="791276" y="2367060"/>
        <a:ext cx="5172248" cy="364015"/>
      </dsp:txXfrm>
    </dsp:sp>
    <dsp:sp modelId="{547BB018-1043-4CCF-A3D1-CE89013D710B}">
      <dsp:nvSpPr>
        <dsp:cNvPr id="0" name=""/>
        <dsp:cNvSpPr/>
      </dsp:nvSpPr>
      <dsp:spPr>
        <a:xfrm>
          <a:off x="563766" y="2321558"/>
          <a:ext cx="455019" cy="455019"/>
        </a:xfrm>
        <a:prstGeom prst="ellipse">
          <a:avLst/>
        </a:prstGeom>
        <a:solidFill>
          <a:schemeClr val="lt1">
            <a:hueOff val="0"/>
            <a:satOff val="0"/>
            <a:lumOff val="0"/>
            <a:alphaOff val="0"/>
          </a:schemeClr>
        </a:solidFill>
        <a:ln w="12700" cap="rnd" cmpd="sng" algn="ctr">
          <a:solidFill>
            <a:schemeClr val="accent2">
              <a:hueOff val="2160060"/>
              <a:satOff val="301"/>
              <a:lumOff val="261"/>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7EA0279B-FEC3-4A87-AD63-9E729CBA02BE}">
      <dsp:nvSpPr>
        <dsp:cNvPr id="0" name=""/>
        <dsp:cNvSpPr/>
      </dsp:nvSpPr>
      <dsp:spPr>
        <a:xfrm>
          <a:off x="610630" y="2913002"/>
          <a:ext cx="5352894" cy="364015"/>
        </a:xfrm>
        <a:prstGeom prst="rect">
          <a:avLst/>
        </a:prstGeom>
        <a:gradFill rotWithShape="0">
          <a:gsLst>
            <a:gs pos="0">
              <a:schemeClr val="accent2">
                <a:hueOff val="2700075"/>
                <a:satOff val="376"/>
                <a:lumOff val="327"/>
                <a:alphaOff val="0"/>
                <a:tint val="98000"/>
                <a:lumMod val="110000"/>
              </a:schemeClr>
            </a:gs>
            <a:gs pos="84000">
              <a:schemeClr val="accent2">
                <a:hueOff val="2700075"/>
                <a:satOff val="376"/>
                <a:lumOff val="327"/>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893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UNO R3: 500</a:t>
          </a:r>
          <a:endParaRPr lang="en-IN" sz="2000" kern="1200" dirty="0"/>
        </a:p>
      </dsp:txBody>
      <dsp:txXfrm>
        <a:off x="610630" y="2913002"/>
        <a:ext cx="5352894" cy="364015"/>
      </dsp:txXfrm>
    </dsp:sp>
    <dsp:sp modelId="{F389BB9E-5BBD-41E8-8161-2676DA177F2D}">
      <dsp:nvSpPr>
        <dsp:cNvPr id="0" name=""/>
        <dsp:cNvSpPr/>
      </dsp:nvSpPr>
      <dsp:spPr>
        <a:xfrm>
          <a:off x="383121" y="2867500"/>
          <a:ext cx="455019" cy="455019"/>
        </a:xfrm>
        <a:prstGeom prst="ellipse">
          <a:avLst/>
        </a:prstGeom>
        <a:solidFill>
          <a:schemeClr val="lt1">
            <a:hueOff val="0"/>
            <a:satOff val="0"/>
            <a:lumOff val="0"/>
            <a:alphaOff val="0"/>
          </a:schemeClr>
        </a:solidFill>
        <a:ln w="12700" cap="rnd" cmpd="sng" algn="ctr">
          <a:solidFill>
            <a:schemeClr val="accent2">
              <a:hueOff val="2700075"/>
              <a:satOff val="376"/>
              <a:lumOff val="327"/>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2DB5507-6BDC-4BD0-A9B8-D6B990E33A7F}">
      <dsp:nvSpPr>
        <dsp:cNvPr id="0" name=""/>
        <dsp:cNvSpPr/>
      </dsp:nvSpPr>
      <dsp:spPr>
        <a:xfrm>
          <a:off x="280982" y="3459346"/>
          <a:ext cx="5682543" cy="364015"/>
        </a:xfrm>
        <a:prstGeom prst="rect">
          <a:avLst/>
        </a:prstGeom>
        <a:gradFill rotWithShape="0">
          <a:gsLst>
            <a:gs pos="0">
              <a:schemeClr val="accent2">
                <a:hueOff val="3240090"/>
                <a:satOff val="451"/>
                <a:lumOff val="392"/>
                <a:alphaOff val="0"/>
                <a:tint val="98000"/>
                <a:lumMod val="110000"/>
              </a:schemeClr>
            </a:gs>
            <a:gs pos="84000">
              <a:schemeClr val="accent2">
                <a:hueOff val="3240090"/>
                <a:satOff val="451"/>
                <a:lumOff val="392"/>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8937"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Misc.: 1500</a:t>
          </a:r>
          <a:endParaRPr lang="en-IN" sz="2000" kern="1200" dirty="0"/>
        </a:p>
      </dsp:txBody>
      <dsp:txXfrm>
        <a:off x="280982" y="3459346"/>
        <a:ext cx="5682543" cy="364015"/>
      </dsp:txXfrm>
    </dsp:sp>
    <dsp:sp modelId="{28494D02-AED1-4BEF-BB21-07EC70FB65B6}">
      <dsp:nvSpPr>
        <dsp:cNvPr id="0" name=""/>
        <dsp:cNvSpPr/>
      </dsp:nvSpPr>
      <dsp:spPr>
        <a:xfrm>
          <a:off x="53472" y="3413844"/>
          <a:ext cx="455019" cy="455019"/>
        </a:xfrm>
        <a:prstGeom prst="ellipse">
          <a:avLst/>
        </a:prstGeom>
        <a:solidFill>
          <a:schemeClr val="lt1">
            <a:hueOff val="0"/>
            <a:satOff val="0"/>
            <a:lumOff val="0"/>
            <a:alphaOff val="0"/>
          </a:schemeClr>
        </a:solidFill>
        <a:ln w="12700" cap="rnd" cmpd="sng" algn="ctr">
          <a:solidFill>
            <a:schemeClr val="accent2">
              <a:hueOff val="3240090"/>
              <a:satOff val="451"/>
              <a:lumOff val="392"/>
              <a:alphaOff val="0"/>
            </a:schemeClr>
          </a:solidFill>
          <a:prstDash val="solid"/>
        </a:ln>
        <a:effectLst>
          <a:outerShdw blurRad="38100" dist="25400" dir="5400000" rotWithShape="0">
            <a:srgbClr val="000000">
              <a:alpha val="5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388CE-6895-4E61-9F7A-BCEDD5DE218C}">
      <dsp:nvSpPr>
        <dsp:cNvPr id="0" name=""/>
        <dsp:cNvSpPr/>
      </dsp:nvSpPr>
      <dsp:spPr>
        <a:xfrm>
          <a:off x="522691" y="0"/>
          <a:ext cx="3018616" cy="3018616"/>
        </a:xfrm>
        <a:prstGeom prst="ellipse">
          <a:avLst/>
        </a:prstGeom>
        <a:solidFill>
          <a:schemeClr val="accent2">
            <a:hueOff val="0"/>
            <a:satOff val="0"/>
            <a:lumOff val="0"/>
            <a:alphaOff val="0"/>
          </a:schemeClr>
        </a:solidFill>
        <a:ln>
          <a:noFill/>
        </a:ln>
        <a:effectLst>
          <a:outerShdw blurRad="38100" dist="25400" dir="5400000" rotWithShape="0">
            <a:srgbClr val="000000">
              <a:alpha val="5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b="1" kern="1200" dirty="0"/>
            <a:t>Total (approximate):</a:t>
          </a:r>
        </a:p>
        <a:p>
          <a:pPr marL="0" lvl="0" indent="0" algn="ctr" defTabSz="1022350">
            <a:lnSpc>
              <a:spcPct val="90000"/>
            </a:lnSpc>
            <a:spcBef>
              <a:spcPct val="0"/>
            </a:spcBef>
            <a:spcAft>
              <a:spcPct val="35000"/>
            </a:spcAft>
            <a:buNone/>
          </a:pPr>
          <a:r>
            <a:rPr lang="en-IN" sz="2300" kern="1200" dirty="0"/>
            <a:t>18,000</a:t>
          </a:r>
        </a:p>
      </dsp:txBody>
      <dsp:txXfrm>
        <a:off x="964758" y="754654"/>
        <a:ext cx="2134483" cy="15093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0FDB4-A37B-4AD9-BD48-6BD887C6A105}">
      <dsp:nvSpPr>
        <dsp:cNvPr id="0" name=""/>
        <dsp:cNvSpPr/>
      </dsp:nvSpPr>
      <dsp:spPr>
        <a:xfrm>
          <a:off x="6076123" y="33974"/>
          <a:ext cx="1175432" cy="117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Market Research</a:t>
          </a:r>
          <a:endParaRPr lang="en-IN" sz="1800" kern="1200" dirty="0"/>
        </a:p>
      </dsp:txBody>
      <dsp:txXfrm>
        <a:off x="6076123" y="33974"/>
        <a:ext cx="1175432" cy="1175432"/>
      </dsp:txXfrm>
    </dsp:sp>
    <dsp:sp modelId="{0F200E61-F504-4B32-81DF-1C84AE770874}">
      <dsp:nvSpPr>
        <dsp:cNvPr id="0" name=""/>
        <dsp:cNvSpPr/>
      </dsp:nvSpPr>
      <dsp:spPr>
        <a:xfrm>
          <a:off x="3312098" y="92"/>
          <a:ext cx="4405752" cy="4405752"/>
        </a:xfrm>
        <a:prstGeom prst="circularArrow">
          <a:avLst>
            <a:gd name="adj1" fmla="val 5203"/>
            <a:gd name="adj2" fmla="val 336084"/>
            <a:gd name="adj3" fmla="val 21292546"/>
            <a:gd name="adj4" fmla="val 19766849"/>
            <a:gd name="adj5" fmla="val 607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3E3B429-FB1A-4C14-ACE6-2DFAACCB0041}">
      <dsp:nvSpPr>
        <dsp:cNvPr id="0" name=""/>
        <dsp:cNvSpPr/>
      </dsp:nvSpPr>
      <dsp:spPr>
        <a:xfrm>
          <a:off x="6786161" y="2219245"/>
          <a:ext cx="1175432" cy="117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Product Positioning</a:t>
          </a:r>
          <a:endParaRPr lang="en-IN" sz="1800" kern="1200" dirty="0"/>
        </a:p>
      </dsp:txBody>
      <dsp:txXfrm>
        <a:off x="6786161" y="2219245"/>
        <a:ext cx="1175432" cy="1175432"/>
      </dsp:txXfrm>
    </dsp:sp>
    <dsp:sp modelId="{7E0B3D57-5DA4-4FF4-B257-F6F9597B9DC1}">
      <dsp:nvSpPr>
        <dsp:cNvPr id="0" name=""/>
        <dsp:cNvSpPr/>
      </dsp:nvSpPr>
      <dsp:spPr>
        <a:xfrm>
          <a:off x="3312098" y="92"/>
          <a:ext cx="4405752" cy="4405752"/>
        </a:xfrm>
        <a:prstGeom prst="circularArrow">
          <a:avLst>
            <a:gd name="adj1" fmla="val 5203"/>
            <a:gd name="adj2" fmla="val 336084"/>
            <a:gd name="adj3" fmla="val 4013977"/>
            <a:gd name="adj4" fmla="val 2254095"/>
            <a:gd name="adj5" fmla="val 607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E6CC69C-0420-4DF1-8AC0-3B55D178C95B}">
      <dsp:nvSpPr>
        <dsp:cNvPr id="0" name=""/>
        <dsp:cNvSpPr/>
      </dsp:nvSpPr>
      <dsp:spPr>
        <a:xfrm>
          <a:off x="4927258" y="3569817"/>
          <a:ext cx="1175432" cy="117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Marketing and Promotion</a:t>
          </a:r>
        </a:p>
      </dsp:txBody>
      <dsp:txXfrm>
        <a:off x="4927258" y="3569817"/>
        <a:ext cx="1175432" cy="1175432"/>
      </dsp:txXfrm>
    </dsp:sp>
    <dsp:sp modelId="{2EF4DF8E-22DB-43FB-8EB7-6FDB0A7D5C3D}">
      <dsp:nvSpPr>
        <dsp:cNvPr id="0" name=""/>
        <dsp:cNvSpPr/>
      </dsp:nvSpPr>
      <dsp:spPr>
        <a:xfrm>
          <a:off x="3312098" y="92"/>
          <a:ext cx="4405752" cy="4405752"/>
        </a:xfrm>
        <a:prstGeom prst="circularArrow">
          <a:avLst>
            <a:gd name="adj1" fmla="val 5203"/>
            <a:gd name="adj2" fmla="val 336084"/>
            <a:gd name="adj3" fmla="val 8209821"/>
            <a:gd name="adj4" fmla="val 6449939"/>
            <a:gd name="adj5" fmla="val 607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88040A4-2FF0-4E6A-987B-B91B347972DD}">
      <dsp:nvSpPr>
        <dsp:cNvPr id="0" name=""/>
        <dsp:cNvSpPr/>
      </dsp:nvSpPr>
      <dsp:spPr>
        <a:xfrm>
          <a:off x="3068355" y="2219245"/>
          <a:ext cx="1175432" cy="117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Distribution and Sales Channels</a:t>
          </a:r>
        </a:p>
      </dsp:txBody>
      <dsp:txXfrm>
        <a:off x="3068355" y="2219245"/>
        <a:ext cx="1175432" cy="1175432"/>
      </dsp:txXfrm>
    </dsp:sp>
    <dsp:sp modelId="{7866A604-B1BD-41C1-8CF9-07001706CADA}">
      <dsp:nvSpPr>
        <dsp:cNvPr id="0" name=""/>
        <dsp:cNvSpPr/>
      </dsp:nvSpPr>
      <dsp:spPr>
        <a:xfrm>
          <a:off x="3312098" y="92"/>
          <a:ext cx="4405752" cy="4405752"/>
        </a:xfrm>
        <a:prstGeom prst="circularArrow">
          <a:avLst>
            <a:gd name="adj1" fmla="val 5203"/>
            <a:gd name="adj2" fmla="val 336084"/>
            <a:gd name="adj3" fmla="val 12297067"/>
            <a:gd name="adj4" fmla="val 10771370"/>
            <a:gd name="adj5" fmla="val 607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CB4C3C0-4378-4BA7-94F8-0284AC4CE5DB}">
      <dsp:nvSpPr>
        <dsp:cNvPr id="0" name=""/>
        <dsp:cNvSpPr/>
      </dsp:nvSpPr>
      <dsp:spPr>
        <a:xfrm>
          <a:off x="3778393" y="33974"/>
          <a:ext cx="1175432" cy="117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Customer Support and Training</a:t>
          </a:r>
        </a:p>
      </dsp:txBody>
      <dsp:txXfrm>
        <a:off x="3778393" y="33974"/>
        <a:ext cx="1175432" cy="1175432"/>
      </dsp:txXfrm>
    </dsp:sp>
    <dsp:sp modelId="{EDFE4BA5-315E-49C7-AAF8-3030314F42B7}">
      <dsp:nvSpPr>
        <dsp:cNvPr id="0" name=""/>
        <dsp:cNvSpPr/>
      </dsp:nvSpPr>
      <dsp:spPr>
        <a:xfrm>
          <a:off x="3312098" y="92"/>
          <a:ext cx="4405752" cy="4405752"/>
        </a:xfrm>
        <a:prstGeom prst="circularArrow">
          <a:avLst>
            <a:gd name="adj1" fmla="val 5203"/>
            <a:gd name="adj2" fmla="val 336084"/>
            <a:gd name="adj3" fmla="val 16864968"/>
            <a:gd name="adj4" fmla="val 15198948"/>
            <a:gd name="adj5" fmla="val 607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8/21/2023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8/21/2023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8/21/2023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8/21/2023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8/21/2023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8/21/2023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6.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7.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no-tillfarmer.com/articles/5238-economic-return-of-soil-test-informati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9.jp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dirty="0"/>
              <a:t>AGRIMETRIX:</a:t>
            </a:r>
            <a:r>
              <a:rPr lang="en-US" dirty="0"/>
              <a:t> </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96717" y="2636830"/>
            <a:ext cx="6288177" cy="1927578"/>
          </a:xfrm>
        </p:spPr>
        <p:txBody>
          <a:bodyPr>
            <a:normAutofit fontScale="92500" lnSpcReduction="20000"/>
          </a:bodyPr>
          <a:lstStyle/>
          <a:p>
            <a:pPr algn="just"/>
            <a:r>
              <a:rPr lang="en-US" sz="1800" i="1" cap="none"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Ishani Bhowmick, </a:t>
            </a:r>
            <a:r>
              <a:rPr lang="en-US" sz="1800" i="1" cap="none" dirty="0">
                <a:solidFill>
                  <a:schemeClr val="tx1">
                    <a:lumMod val="65000"/>
                    <a:lumOff val="35000"/>
                  </a:schemeClr>
                </a:solidFill>
                <a:latin typeface="Times New Roman" panose="02020603050405020304" pitchFamily="18" charset="0"/>
                <a:cs typeface="Times New Roman" panose="02020603050405020304" pitchFamily="18" charset="0"/>
              </a:rPr>
              <a:t>Soumyadip Debnath</a:t>
            </a:r>
          </a:p>
          <a:p>
            <a:pPr algn="just"/>
            <a:r>
              <a:rPr lang="en-US" sz="1800" i="1" u="sng" cap="none"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Department</a:t>
            </a:r>
            <a:r>
              <a:rPr lang="en-US" sz="1800" i="1" cap="none"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B. Tech In Computer Science And Engineering (Internet Of Things, Cyber Security Including Block Chain Technology)</a:t>
            </a:r>
          </a:p>
          <a:p>
            <a:pPr algn="just"/>
            <a:r>
              <a:rPr lang="en-US" sz="1800" i="1" u="sng" cap="none" dirty="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rPr>
              <a:t>College</a:t>
            </a:r>
            <a:r>
              <a:rPr lang="en-US" sz="1800" i="1" u="sng" cap="none"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cap="none"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Future Institute Of Technology</a:t>
            </a:r>
            <a:endParaRPr lang="en-US" sz="1800" i="1" cap="none"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1800" i="1" u="sng" cap="none" dirty="0">
                <a:solidFill>
                  <a:schemeClr val="tx1">
                    <a:lumMod val="65000"/>
                    <a:lumOff val="35000"/>
                  </a:schemeClr>
                </a:solidFill>
                <a:latin typeface="Times New Roman" panose="02020603050405020304" pitchFamily="18" charset="0"/>
                <a:cs typeface="Times New Roman" panose="02020603050405020304" pitchFamily="18" charset="0"/>
              </a:rPr>
              <a:t>Mentor</a:t>
            </a:r>
            <a:r>
              <a:rPr lang="en-US" sz="1800" i="1" cap="none" dirty="0">
                <a:solidFill>
                  <a:schemeClr val="tx1">
                    <a:lumMod val="65000"/>
                    <a:lumOff val="35000"/>
                  </a:schemeClr>
                </a:solidFill>
                <a:latin typeface="Times New Roman" panose="02020603050405020304" pitchFamily="18" charset="0"/>
                <a:cs typeface="Times New Roman" panose="02020603050405020304" pitchFamily="18" charset="0"/>
              </a:rPr>
              <a:t>: Prof. </a:t>
            </a:r>
            <a:r>
              <a:rPr lang="en-US" sz="1800" i="1" cap="none" dirty="0" err="1">
                <a:solidFill>
                  <a:schemeClr val="tx1">
                    <a:lumMod val="65000"/>
                    <a:lumOff val="35000"/>
                  </a:schemeClr>
                </a:solidFill>
                <a:latin typeface="Times New Roman" panose="02020603050405020304" pitchFamily="18" charset="0"/>
                <a:cs typeface="Times New Roman" panose="02020603050405020304" pitchFamily="18" charset="0"/>
              </a:rPr>
              <a:t>Samiran</a:t>
            </a:r>
            <a:r>
              <a:rPr lang="en-US" sz="1800" i="1" cap="none" dirty="0">
                <a:solidFill>
                  <a:schemeClr val="tx1">
                    <a:lumMod val="65000"/>
                    <a:lumOff val="35000"/>
                  </a:schemeClr>
                </a:solidFill>
                <a:latin typeface="Times New Roman" panose="02020603050405020304" pitchFamily="18" charset="0"/>
                <a:cs typeface="Times New Roman" panose="02020603050405020304" pitchFamily="18" charset="0"/>
              </a:rPr>
              <a:t> Basak (</a:t>
            </a:r>
            <a:r>
              <a:rPr lang="en-US" sz="1800" i="1" cap="none"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Assistant Professor, Future Institute Of Technology)</a:t>
            </a:r>
            <a:endParaRPr lang="en-US" sz="1800" i="1" cap="none"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t="-1" b="55444"/>
          <a:stretch/>
        </p:blipFill>
        <p:spPr>
          <a:xfrm>
            <a:off x="484800" y="5100062"/>
            <a:ext cx="11260667" cy="1475013"/>
          </a:xfrm>
          <a:prstGeom prst="rect">
            <a:avLst/>
          </a:prstGeom>
        </p:spPr>
      </p:pic>
      <p:sp>
        <p:nvSpPr>
          <p:cNvPr id="4" name="TextBox 3">
            <a:extLst>
              <a:ext uri="{FF2B5EF4-FFF2-40B4-BE49-F238E27FC236}">
                <a16:creationId xmlns:a16="http://schemas.microsoft.com/office/drawing/2014/main" id="{0F83B8B9-F45C-4606-90AF-395482E9D695}"/>
              </a:ext>
            </a:extLst>
          </p:cNvPr>
          <p:cNvSpPr txBox="1"/>
          <p:nvPr/>
        </p:nvSpPr>
        <p:spPr>
          <a:xfrm>
            <a:off x="4448785" y="1757937"/>
            <a:ext cx="7186724" cy="830997"/>
          </a:xfrm>
          <a:prstGeom prst="rect">
            <a:avLst/>
          </a:prstGeom>
          <a:noFill/>
        </p:spPr>
        <p:txBody>
          <a:bodyPr wrap="square" rtlCol="0">
            <a:spAutoFit/>
          </a:bodyPr>
          <a:lstStyle/>
          <a:p>
            <a:r>
              <a:rPr lang="en-US" sz="2400" b="1" dirty="0">
                <a:solidFill>
                  <a:schemeClr val="accent2"/>
                </a:solidFill>
                <a:effectLst/>
                <a:latin typeface="Times New Roman" panose="02020603050405020304" pitchFamily="18" charset="0"/>
                <a:ea typeface="Times New Roman" panose="02020603050405020304" pitchFamily="18" charset="0"/>
              </a:rPr>
              <a:t>CUTTING EDGE DEVICE FOR PRECISION SOIL TESTING AND NUTRIENT MANAGEMENT</a:t>
            </a:r>
            <a:endParaRPr lang="en-IN" sz="2400" dirty="0">
              <a:solidFill>
                <a:schemeClr val="accent2"/>
              </a:solidFill>
            </a:endParaRP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15DA-CA51-4191-82A0-FE213DB47FAC}"/>
              </a:ext>
            </a:extLst>
          </p:cNvPr>
          <p:cNvSpPr>
            <a:spLocks noGrp="1"/>
          </p:cNvSpPr>
          <p:nvPr>
            <p:ph type="title"/>
          </p:nvPr>
        </p:nvSpPr>
        <p:spPr>
          <a:xfrm>
            <a:off x="581192" y="702156"/>
            <a:ext cx="2817102" cy="1188720"/>
          </a:xfrm>
        </p:spPr>
        <p:txBody>
          <a:bodyPr/>
          <a:lstStyle/>
          <a:p>
            <a:r>
              <a:rPr lang="en-US" dirty="0"/>
              <a:t>Procedure (FLOWCHART)</a:t>
            </a:r>
            <a:endParaRPr lang="en-IN" dirty="0"/>
          </a:p>
        </p:txBody>
      </p:sp>
      <p:pic>
        <p:nvPicPr>
          <p:cNvPr id="7" name="Picture 6">
            <a:extLst>
              <a:ext uri="{FF2B5EF4-FFF2-40B4-BE49-F238E27FC236}">
                <a16:creationId xmlns:a16="http://schemas.microsoft.com/office/drawing/2014/main" id="{8308EAE7-6051-4C51-88D9-A0090CA61F0B}"/>
              </a:ext>
            </a:extLst>
          </p:cNvPr>
          <p:cNvPicPr>
            <a:picLocks noChangeAspect="1"/>
          </p:cNvPicPr>
          <p:nvPr/>
        </p:nvPicPr>
        <p:blipFill>
          <a:blip r:embed="rId2"/>
          <a:stretch>
            <a:fillRect/>
          </a:stretch>
        </p:blipFill>
        <p:spPr>
          <a:xfrm>
            <a:off x="3398294" y="545910"/>
            <a:ext cx="8212514" cy="6312090"/>
          </a:xfrm>
          <a:prstGeom prst="rect">
            <a:avLst/>
          </a:prstGeom>
        </p:spPr>
      </p:pic>
      <p:pic>
        <p:nvPicPr>
          <p:cNvPr id="5" name="Picture 4">
            <a:extLst>
              <a:ext uri="{FF2B5EF4-FFF2-40B4-BE49-F238E27FC236}">
                <a16:creationId xmlns:a16="http://schemas.microsoft.com/office/drawing/2014/main" id="{EC3EB335-2E4C-4F69-84E1-DBECF0057FA1}"/>
              </a:ext>
            </a:extLst>
          </p:cNvPr>
          <p:cNvPicPr>
            <a:picLocks noChangeAspect="1"/>
          </p:cNvPicPr>
          <p:nvPr/>
        </p:nvPicPr>
        <p:blipFill>
          <a:blip r:embed="rId3"/>
          <a:stretch>
            <a:fillRect/>
          </a:stretch>
        </p:blipFill>
        <p:spPr>
          <a:xfrm>
            <a:off x="581192" y="3115464"/>
            <a:ext cx="2240280" cy="3280410"/>
          </a:xfrm>
          <a:prstGeom prst="rect">
            <a:avLst/>
          </a:prstGeom>
        </p:spPr>
      </p:pic>
    </p:spTree>
    <p:extLst>
      <p:ext uri="{BB962C8B-B14F-4D97-AF65-F5344CB8AC3E}">
        <p14:creationId xmlns:p14="http://schemas.microsoft.com/office/powerpoint/2010/main" val="2268450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F4EE-0C9E-43FA-B6C7-9F2CCF4D690D}"/>
              </a:ext>
            </a:extLst>
          </p:cNvPr>
          <p:cNvSpPr>
            <a:spLocks noGrp="1"/>
          </p:cNvSpPr>
          <p:nvPr>
            <p:ph type="title"/>
          </p:nvPr>
        </p:nvSpPr>
        <p:spPr/>
        <p:txBody>
          <a:bodyPr/>
          <a:lstStyle/>
          <a:p>
            <a:r>
              <a:rPr lang="en-US" dirty="0"/>
              <a:t>METHODS TO ASSESS SOIL PH IN THE FIELD</a:t>
            </a:r>
            <a:endParaRPr lang="en-IN" dirty="0"/>
          </a:p>
        </p:txBody>
      </p:sp>
      <p:pic>
        <p:nvPicPr>
          <p:cNvPr id="5" name="Content Placeholder 4">
            <a:extLst>
              <a:ext uri="{FF2B5EF4-FFF2-40B4-BE49-F238E27FC236}">
                <a16:creationId xmlns:a16="http://schemas.microsoft.com/office/drawing/2014/main" id="{EB099855-A516-4F03-95D1-EE7D4CAB3364}"/>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1115" t="29793" r="24726" b="26527"/>
          <a:stretch/>
        </p:blipFill>
        <p:spPr>
          <a:xfrm>
            <a:off x="1091821" y="1890876"/>
            <a:ext cx="9951110" cy="4967124"/>
          </a:xfrm>
        </p:spPr>
      </p:pic>
    </p:spTree>
    <p:extLst>
      <p:ext uri="{BB962C8B-B14F-4D97-AF65-F5344CB8AC3E}">
        <p14:creationId xmlns:p14="http://schemas.microsoft.com/office/powerpoint/2010/main" val="25936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3483-31C3-42EF-9863-852654CF314D}"/>
              </a:ext>
            </a:extLst>
          </p:cNvPr>
          <p:cNvSpPr>
            <a:spLocks noGrp="1"/>
          </p:cNvSpPr>
          <p:nvPr>
            <p:ph type="title"/>
          </p:nvPr>
        </p:nvSpPr>
        <p:spPr/>
        <p:txBody>
          <a:bodyPr/>
          <a:lstStyle/>
          <a:p>
            <a:r>
              <a:rPr lang="en-US" dirty="0"/>
              <a:t>METHODS TO ASSESS SOIL MOISTURE IN THE FIELD</a:t>
            </a:r>
            <a:endParaRPr lang="en-IN" dirty="0"/>
          </a:p>
        </p:txBody>
      </p:sp>
      <p:pic>
        <p:nvPicPr>
          <p:cNvPr id="9" name="Content Placeholder 8">
            <a:extLst>
              <a:ext uri="{FF2B5EF4-FFF2-40B4-BE49-F238E27FC236}">
                <a16:creationId xmlns:a16="http://schemas.microsoft.com/office/drawing/2014/main" id="{54122A1A-538D-4EE7-887E-9E18BFC53C15}"/>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8816" t="36145" r="26185" b="21319"/>
          <a:stretch/>
        </p:blipFill>
        <p:spPr>
          <a:xfrm>
            <a:off x="581192" y="1883810"/>
            <a:ext cx="10814689" cy="4974190"/>
          </a:xfrm>
        </p:spPr>
      </p:pic>
    </p:spTree>
    <p:extLst>
      <p:ext uri="{BB962C8B-B14F-4D97-AF65-F5344CB8AC3E}">
        <p14:creationId xmlns:p14="http://schemas.microsoft.com/office/powerpoint/2010/main" val="1610149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542CA-926E-4B91-B2B7-D9567C4E97A3}"/>
              </a:ext>
            </a:extLst>
          </p:cNvPr>
          <p:cNvSpPr>
            <a:spLocks noGrp="1"/>
          </p:cNvSpPr>
          <p:nvPr>
            <p:ph type="title"/>
          </p:nvPr>
        </p:nvSpPr>
        <p:spPr/>
        <p:txBody>
          <a:bodyPr/>
          <a:lstStyle/>
          <a:p>
            <a:r>
              <a:rPr lang="en-US" dirty="0"/>
              <a:t>SOIL NUTRIENT INDEX VALUES</a:t>
            </a:r>
            <a:endParaRPr lang="en-IN" dirty="0"/>
          </a:p>
        </p:txBody>
      </p:sp>
      <p:sp>
        <p:nvSpPr>
          <p:cNvPr id="3" name="Content Placeholder 2">
            <a:extLst>
              <a:ext uri="{FF2B5EF4-FFF2-40B4-BE49-F238E27FC236}">
                <a16:creationId xmlns:a16="http://schemas.microsoft.com/office/drawing/2014/main" id="{6D64CFE8-B417-4F3D-BF82-1F1F56F9A54B}"/>
              </a:ext>
            </a:extLst>
          </p:cNvPr>
          <p:cNvSpPr>
            <a:spLocks noGrp="1"/>
          </p:cNvSpPr>
          <p:nvPr>
            <p:ph idx="1"/>
          </p:nvPr>
        </p:nvSpPr>
        <p:spPr>
          <a:xfrm>
            <a:off x="581193" y="2340864"/>
            <a:ext cx="3331902" cy="3634486"/>
          </a:xfrm>
        </p:spPr>
        <p:txBody>
          <a:bodyPr/>
          <a:lstStyle/>
          <a:p>
            <a:r>
              <a:rPr lang="en-US" dirty="0"/>
              <a:t>Status of Soil Nutrients and fertility of three land use system in Raid-</a:t>
            </a:r>
            <a:r>
              <a:rPr lang="en-US" dirty="0" err="1"/>
              <a:t>Marwet</a:t>
            </a:r>
            <a:r>
              <a:rPr lang="en-US" dirty="0"/>
              <a:t> Region, Ri-</a:t>
            </a:r>
            <a:r>
              <a:rPr lang="en-US" dirty="0" err="1"/>
              <a:t>Bhoi</a:t>
            </a:r>
            <a:r>
              <a:rPr lang="en-US" dirty="0"/>
              <a:t> district of Meghalaya, India (2016)</a:t>
            </a:r>
            <a:endParaRPr lang="en-IN" dirty="0"/>
          </a:p>
        </p:txBody>
      </p:sp>
      <p:pic>
        <p:nvPicPr>
          <p:cNvPr id="3076" name="Picture 4" descr="Soil Nutrient Index based on NPK &amp; SOC levels for various land use in ...">
            <a:extLst>
              <a:ext uri="{FF2B5EF4-FFF2-40B4-BE49-F238E27FC236}">
                <a16:creationId xmlns:a16="http://schemas.microsoft.com/office/drawing/2014/main" id="{5D175EF5-9EB9-44AF-8FC6-E34BC8D79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9134" y="1890876"/>
            <a:ext cx="7601673" cy="45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083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DF381-922F-4C6F-81D7-E3D0D0F0E591}"/>
              </a:ext>
            </a:extLst>
          </p:cNvPr>
          <p:cNvSpPr>
            <a:spLocks noGrp="1"/>
          </p:cNvSpPr>
          <p:nvPr>
            <p:ph type="title"/>
          </p:nvPr>
        </p:nvSpPr>
        <p:spPr/>
        <p:txBody>
          <a:bodyPr/>
          <a:lstStyle/>
          <a:p>
            <a:r>
              <a:rPr lang="en-US" dirty="0"/>
              <a:t>SOIL EROSION SCORE</a:t>
            </a:r>
            <a:endParaRPr lang="en-IN" dirty="0"/>
          </a:p>
        </p:txBody>
      </p:sp>
      <p:pic>
        <p:nvPicPr>
          <p:cNvPr id="9" name="Content Placeholder 8">
            <a:extLst>
              <a:ext uri="{FF2B5EF4-FFF2-40B4-BE49-F238E27FC236}">
                <a16:creationId xmlns:a16="http://schemas.microsoft.com/office/drawing/2014/main" id="{05356DA7-B714-419D-B541-BCAC5881DCE4}"/>
              </a:ext>
            </a:extLst>
          </p:cNvPr>
          <p:cNvPicPr>
            <a:picLocks noGrp="1" noChangeAspect="1"/>
          </p:cNvPicPr>
          <p:nvPr>
            <p:ph idx="1"/>
          </p:nvPr>
        </p:nvPicPr>
        <p:blipFill rotWithShape="1">
          <a:blip r:embed="rId2"/>
          <a:srcRect l="3253"/>
          <a:stretch/>
        </p:blipFill>
        <p:spPr>
          <a:xfrm>
            <a:off x="581192" y="1890876"/>
            <a:ext cx="11029615" cy="4967124"/>
          </a:xfrm>
        </p:spPr>
      </p:pic>
      <p:pic>
        <p:nvPicPr>
          <p:cNvPr id="11" name="Picture 10">
            <a:extLst>
              <a:ext uri="{FF2B5EF4-FFF2-40B4-BE49-F238E27FC236}">
                <a16:creationId xmlns:a16="http://schemas.microsoft.com/office/drawing/2014/main" id="{665D8448-80FE-4BA9-BAFA-4209C3D4F875}"/>
              </a:ext>
            </a:extLst>
          </p:cNvPr>
          <p:cNvPicPr>
            <a:picLocks noChangeAspect="1"/>
          </p:cNvPicPr>
          <p:nvPr/>
        </p:nvPicPr>
        <p:blipFill>
          <a:blip r:embed="rId3"/>
          <a:stretch>
            <a:fillRect/>
          </a:stretch>
        </p:blipFill>
        <p:spPr>
          <a:xfrm>
            <a:off x="701515" y="1890876"/>
            <a:ext cx="10909292" cy="4982892"/>
          </a:xfrm>
          <a:prstGeom prst="rect">
            <a:avLst/>
          </a:prstGeom>
        </p:spPr>
      </p:pic>
      <p:pic>
        <p:nvPicPr>
          <p:cNvPr id="13" name="Picture 12">
            <a:extLst>
              <a:ext uri="{FF2B5EF4-FFF2-40B4-BE49-F238E27FC236}">
                <a16:creationId xmlns:a16="http://schemas.microsoft.com/office/drawing/2014/main" id="{0B6B5321-F093-40C2-875E-DE7CAE82B275}"/>
              </a:ext>
            </a:extLst>
          </p:cNvPr>
          <p:cNvPicPr>
            <a:picLocks noChangeAspect="1"/>
          </p:cNvPicPr>
          <p:nvPr/>
        </p:nvPicPr>
        <p:blipFill rotWithShape="1">
          <a:blip r:embed="rId4"/>
          <a:srcRect t="2061"/>
          <a:stretch/>
        </p:blipFill>
        <p:spPr>
          <a:xfrm>
            <a:off x="581191" y="1890877"/>
            <a:ext cx="11029615" cy="4967124"/>
          </a:xfrm>
          <a:prstGeom prst="rect">
            <a:avLst/>
          </a:prstGeom>
        </p:spPr>
      </p:pic>
    </p:spTree>
    <p:extLst>
      <p:ext uri="{BB962C8B-B14F-4D97-AF65-F5344CB8AC3E}">
        <p14:creationId xmlns:p14="http://schemas.microsoft.com/office/powerpoint/2010/main" val="364089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C132A2-2E0A-4809-8501-16B343BA6499}"/>
              </a:ext>
            </a:extLst>
          </p:cNvPr>
          <p:cNvPicPr>
            <a:picLocks noChangeAspect="1"/>
          </p:cNvPicPr>
          <p:nvPr/>
        </p:nvPicPr>
        <p:blipFill rotWithShape="1">
          <a:blip r:embed="rId2"/>
          <a:srcRect r="11951"/>
          <a:stretch/>
        </p:blipFill>
        <p:spPr>
          <a:xfrm>
            <a:off x="2325464" y="1402206"/>
            <a:ext cx="9285344" cy="4753638"/>
          </a:xfrm>
          <a:prstGeom prst="rect">
            <a:avLst/>
          </a:prstGeom>
        </p:spPr>
      </p:pic>
      <p:sp>
        <p:nvSpPr>
          <p:cNvPr id="2" name="Title 1">
            <a:extLst>
              <a:ext uri="{FF2B5EF4-FFF2-40B4-BE49-F238E27FC236}">
                <a16:creationId xmlns:a16="http://schemas.microsoft.com/office/drawing/2014/main" id="{1C2A7092-7125-469A-AED1-559D9403C700}"/>
              </a:ext>
            </a:extLst>
          </p:cNvPr>
          <p:cNvSpPr>
            <a:spLocks noGrp="1"/>
          </p:cNvSpPr>
          <p:nvPr>
            <p:ph type="title"/>
          </p:nvPr>
        </p:nvSpPr>
        <p:spPr/>
        <p:txBody>
          <a:bodyPr/>
          <a:lstStyle/>
          <a:p>
            <a:r>
              <a:rPr lang="en-US" dirty="0"/>
              <a:t>CIRCUIT EXPLANATION</a:t>
            </a:r>
            <a:endParaRPr lang="en-IN" dirty="0"/>
          </a:p>
        </p:txBody>
      </p:sp>
    </p:spTree>
    <p:extLst>
      <p:ext uri="{BB962C8B-B14F-4D97-AF65-F5344CB8AC3E}">
        <p14:creationId xmlns:p14="http://schemas.microsoft.com/office/powerpoint/2010/main" val="1787537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AD3C-0285-46EE-9269-9BDB533A7141}"/>
              </a:ext>
            </a:extLst>
          </p:cNvPr>
          <p:cNvSpPr>
            <a:spLocks noGrp="1"/>
          </p:cNvSpPr>
          <p:nvPr>
            <p:ph type="title"/>
          </p:nvPr>
        </p:nvSpPr>
        <p:spPr/>
        <p:txBody>
          <a:bodyPr/>
          <a:lstStyle/>
          <a:p>
            <a:r>
              <a:rPr lang="en-US" dirty="0"/>
              <a:t>Technical details</a:t>
            </a:r>
            <a:endParaRPr lang="en-IN" dirty="0"/>
          </a:p>
        </p:txBody>
      </p:sp>
      <p:sp>
        <p:nvSpPr>
          <p:cNvPr id="3" name="Content Placeholder 2">
            <a:extLst>
              <a:ext uri="{FF2B5EF4-FFF2-40B4-BE49-F238E27FC236}">
                <a16:creationId xmlns:a16="http://schemas.microsoft.com/office/drawing/2014/main" id="{37CEC74B-8B1A-4861-82F9-2C262C02CE65}"/>
              </a:ext>
            </a:extLst>
          </p:cNvPr>
          <p:cNvSpPr>
            <a:spLocks noGrp="1"/>
          </p:cNvSpPr>
          <p:nvPr>
            <p:ph idx="1"/>
          </p:nvPr>
        </p:nvSpPr>
        <p:spPr>
          <a:xfrm>
            <a:off x="581193" y="2340864"/>
            <a:ext cx="3533608" cy="3634486"/>
          </a:xfrm>
        </p:spPr>
        <p:txBody>
          <a:bodyPr>
            <a:normAutofit/>
          </a:bodyPr>
          <a:lstStyle/>
          <a:p>
            <a:pPr algn="just"/>
            <a:r>
              <a:rPr lang="en-US" sz="2000" dirty="0"/>
              <a:t>Block diagram of the circuit implemented in the device</a:t>
            </a:r>
          </a:p>
        </p:txBody>
      </p:sp>
      <p:pic>
        <p:nvPicPr>
          <p:cNvPr id="7" name="Picture 6">
            <a:extLst>
              <a:ext uri="{FF2B5EF4-FFF2-40B4-BE49-F238E27FC236}">
                <a16:creationId xmlns:a16="http://schemas.microsoft.com/office/drawing/2014/main" id="{E2ED920A-29D1-4C88-94E5-117B245E08BD}"/>
              </a:ext>
            </a:extLst>
          </p:cNvPr>
          <p:cNvPicPr>
            <a:picLocks noChangeAspect="1"/>
          </p:cNvPicPr>
          <p:nvPr/>
        </p:nvPicPr>
        <p:blipFill>
          <a:blip r:embed="rId2"/>
          <a:stretch>
            <a:fillRect/>
          </a:stretch>
        </p:blipFill>
        <p:spPr>
          <a:xfrm>
            <a:off x="5267157" y="702156"/>
            <a:ext cx="6343650" cy="5862417"/>
          </a:xfrm>
          <a:prstGeom prst="rect">
            <a:avLst/>
          </a:prstGeom>
        </p:spPr>
      </p:pic>
    </p:spTree>
    <p:extLst>
      <p:ext uri="{BB962C8B-B14F-4D97-AF65-F5344CB8AC3E}">
        <p14:creationId xmlns:p14="http://schemas.microsoft.com/office/powerpoint/2010/main" val="1124675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87C9-D8EA-4DF7-A564-77CE845F8DC2}"/>
              </a:ext>
            </a:extLst>
          </p:cNvPr>
          <p:cNvSpPr>
            <a:spLocks noGrp="1"/>
          </p:cNvSpPr>
          <p:nvPr>
            <p:ph type="title"/>
          </p:nvPr>
        </p:nvSpPr>
        <p:spPr/>
        <p:txBody>
          <a:bodyPr/>
          <a:lstStyle/>
          <a:p>
            <a:r>
              <a:rPr lang="en-US" dirty="0"/>
              <a:t>Novelty in this gadget</a:t>
            </a:r>
            <a:endParaRPr lang="en-IN" dirty="0"/>
          </a:p>
        </p:txBody>
      </p:sp>
      <p:graphicFrame>
        <p:nvGraphicFramePr>
          <p:cNvPr id="4" name="Content Placeholder 3">
            <a:extLst>
              <a:ext uri="{FF2B5EF4-FFF2-40B4-BE49-F238E27FC236}">
                <a16:creationId xmlns:a16="http://schemas.microsoft.com/office/drawing/2014/main" id="{6A928DCD-5011-4173-ADDE-2C7BEFE9C036}"/>
              </a:ext>
            </a:extLst>
          </p:cNvPr>
          <p:cNvGraphicFramePr>
            <a:graphicFrameLocks noGrp="1"/>
          </p:cNvGraphicFramePr>
          <p:nvPr>
            <p:ph idx="1"/>
            <p:extLst>
              <p:ext uri="{D42A27DB-BD31-4B8C-83A1-F6EECF244321}">
                <p14:modId xmlns:p14="http://schemas.microsoft.com/office/powerpoint/2010/main" val="4099742716"/>
              </p:ext>
            </p:extLst>
          </p:nvPr>
        </p:nvGraphicFramePr>
        <p:xfrm>
          <a:off x="581025" y="1653988"/>
          <a:ext cx="11029950" cy="4706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027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4618-3B79-4C19-ACDA-5F37D6468D8A}"/>
              </a:ext>
            </a:extLst>
          </p:cNvPr>
          <p:cNvSpPr>
            <a:spLocks noGrp="1"/>
          </p:cNvSpPr>
          <p:nvPr>
            <p:ph type="title"/>
          </p:nvPr>
        </p:nvSpPr>
        <p:spPr/>
        <p:txBody>
          <a:bodyPr>
            <a:normAutofit/>
          </a:bodyPr>
          <a:lstStyle/>
          <a:p>
            <a:r>
              <a:rPr lang="en-US" sz="4000" b="1" dirty="0"/>
              <a:t>T</a:t>
            </a:r>
            <a:r>
              <a:rPr lang="en-IN" sz="4000" b="1" dirty="0"/>
              <a:t>arget beneficiaries</a:t>
            </a:r>
          </a:p>
        </p:txBody>
      </p:sp>
      <p:graphicFrame>
        <p:nvGraphicFramePr>
          <p:cNvPr id="4" name="Content Placeholder 3">
            <a:extLst>
              <a:ext uri="{FF2B5EF4-FFF2-40B4-BE49-F238E27FC236}">
                <a16:creationId xmlns:a16="http://schemas.microsoft.com/office/drawing/2014/main" id="{BDE084F4-D6F9-4479-A0F9-D7BE673E79CC}"/>
              </a:ext>
            </a:extLst>
          </p:cNvPr>
          <p:cNvGraphicFramePr>
            <a:graphicFrameLocks noGrp="1"/>
          </p:cNvGraphicFramePr>
          <p:nvPr>
            <p:ph idx="1"/>
            <p:extLst>
              <p:ext uri="{D42A27DB-BD31-4B8C-83A1-F6EECF244321}">
                <p14:modId xmlns:p14="http://schemas.microsoft.com/office/powerpoint/2010/main" val="3149894674"/>
              </p:ext>
            </p:extLst>
          </p:nvPr>
        </p:nvGraphicFramePr>
        <p:xfrm>
          <a:off x="-466165" y="1890875"/>
          <a:ext cx="13212000" cy="47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8556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AB18C-5F39-4762-BFA0-A3B11F8F7B98}"/>
              </a:ext>
            </a:extLst>
          </p:cNvPr>
          <p:cNvSpPr>
            <a:spLocks noGrp="1"/>
          </p:cNvSpPr>
          <p:nvPr>
            <p:ph type="title"/>
          </p:nvPr>
        </p:nvSpPr>
        <p:spPr/>
        <p:txBody>
          <a:bodyPr/>
          <a:lstStyle/>
          <a:p>
            <a:r>
              <a:rPr lang="en-US" dirty="0"/>
              <a:t>PROJECT DEMONSTRATION</a:t>
            </a:r>
            <a:endParaRPr lang="en-IN" dirty="0"/>
          </a:p>
        </p:txBody>
      </p:sp>
      <p:graphicFrame>
        <p:nvGraphicFramePr>
          <p:cNvPr id="4" name="Content Placeholder 3">
            <a:extLst>
              <a:ext uri="{FF2B5EF4-FFF2-40B4-BE49-F238E27FC236}">
                <a16:creationId xmlns:a16="http://schemas.microsoft.com/office/drawing/2014/main" id="{4F7BC048-5EE8-4F0E-B49D-8A6B77AF42D5}"/>
              </a:ext>
            </a:extLst>
          </p:cNvPr>
          <p:cNvGraphicFramePr>
            <a:graphicFrameLocks noGrp="1"/>
          </p:cNvGraphicFramePr>
          <p:nvPr>
            <p:ph idx="1"/>
            <p:extLst>
              <p:ext uri="{D42A27DB-BD31-4B8C-83A1-F6EECF244321}">
                <p14:modId xmlns:p14="http://schemas.microsoft.com/office/powerpoint/2010/main" val="2789247414"/>
              </p:ext>
            </p:extLst>
          </p:nvPr>
        </p:nvGraphicFramePr>
        <p:xfrm>
          <a:off x="-188259" y="1890876"/>
          <a:ext cx="12599894" cy="4819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784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0325-94BE-46DF-A6E4-DFE4F635A2A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D9BA77DA-E906-4974-87BB-FA21487FF97C}"/>
              </a:ext>
            </a:extLst>
          </p:cNvPr>
          <p:cNvSpPr>
            <a:spLocks noGrp="1"/>
          </p:cNvSpPr>
          <p:nvPr>
            <p:ph idx="1"/>
          </p:nvPr>
        </p:nvSpPr>
        <p:spPr>
          <a:xfrm>
            <a:off x="581192" y="2340863"/>
            <a:ext cx="11029615" cy="4651608"/>
          </a:xfrm>
        </p:spPr>
        <p:txBody>
          <a:bodyPr numCol="3">
            <a:noAutofit/>
          </a:bodyPr>
          <a:lstStyle/>
          <a:p>
            <a:r>
              <a:rPr lang="en-US" sz="1800" dirty="0"/>
              <a:t>Introduction</a:t>
            </a:r>
          </a:p>
          <a:p>
            <a:r>
              <a:rPr lang="en-US" sz="1800" dirty="0"/>
              <a:t>Problem Definition</a:t>
            </a:r>
          </a:p>
          <a:p>
            <a:r>
              <a:rPr lang="en-US" sz="1800" dirty="0"/>
              <a:t>Societal Importance</a:t>
            </a:r>
          </a:p>
          <a:p>
            <a:r>
              <a:rPr lang="en-US" sz="1800" dirty="0"/>
              <a:t>Existing Models</a:t>
            </a:r>
          </a:p>
          <a:p>
            <a:r>
              <a:rPr lang="en-US" sz="1800" dirty="0"/>
              <a:t>Solution Overview</a:t>
            </a:r>
          </a:p>
          <a:p>
            <a:r>
              <a:rPr lang="en-US" sz="1800" dirty="0"/>
              <a:t>Project Demonstration</a:t>
            </a:r>
          </a:p>
          <a:p>
            <a:r>
              <a:rPr lang="en-US" sz="1800" dirty="0"/>
              <a:t>Technical Details</a:t>
            </a:r>
          </a:p>
          <a:p>
            <a:r>
              <a:rPr lang="en-US" sz="1800" dirty="0"/>
              <a:t>Methods To Assess Soil Ph In The Field</a:t>
            </a:r>
          </a:p>
          <a:p>
            <a:endParaRPr lang="en-US" sz="1800" dirty="0"/>
          </a:p>
          <a:p>
            <a:endParaRPr lang="en-US" sz="1800" dirty="0"/>
          </a:p>
          <a:p>
            <a:r>
              <a:rPr lang="en-US" sz="1800" dirty="0"/>
              <a:t>Methods To Assess Soil Moisture In The Field</a:t>
            </a:r>
          </a:p>
          <a:p>
            <a:r>
              <a:rPr lang="en-US" sz="1800" dirty="0"/>
              <a:t>Soil Nutrient Index Values</a:t>
            </a:r>
          </a:p>
          <a:p>
            <a:r>
              <a:rPr lang="en-US" sz="1800" dirty="0"/>
              <a:t>Soil Erosion Score</a:t>
            </a:r>
          </a:p>
          <a:p>
            <a:r>
              <a:rPr lang="en-US" sz="1800" dirty="0"/>
              <a:t>Procedure (FLOWCHART)</a:t>
            </a:r>
          </a:p>
          <a:p>
            <a:r>
              <a:rPr lang="en-US" sz="1800" dirty="0"/>
              <a:t>Visual Representation Of The Device</a:t>
            </a:r>
          </a:p>
          <a:p>
            <a:r>
              <a:rPr lang="en-US" sz="1800" dirty="0"/>
              <a:t>Novelty</a:t>
            </a:r>
          </a:p>
          <a:p>
            <a:r>
              <a:rPr lang="en-US" sz="1800" dirty="0"/>
              <a:t>Challenges</a:t>
            </a:r>
          </a:p>
          <a:p>
            <a:endParaRPr lang="en-US" sz="1800" dirty="0"/>
          </a:p>
          <a:p>
            <a:endParaRPr lang="en-US" sz="1800" dirty="0"/>
          </a:p>
          <a:p>
            <a:r>
              <a:rPr lang="en-US" sz="1800" dirty="0"/>
              <a:t>Future Scopes</a:t>
            </a:r>
          </a:p>
          <a:p>
            <a:r>
              <a:rPr lang="en-US" sz="1800" dirty="0"/>
              <a:t>Component List &amp; Budget</a:t>
            </a:r>
          </a:p>
          <a:p>
            <a:r>
              <a:rPr lang="en-US" sz="1800" dirty="0"/>
              <a:t>Target Beneficiaries</a:t>
            </a:r>
          </a:p>
          <a:p>
            <a:r>
              <a:rPr lang="en-US" sz="1800" dirty="0"/>
              <a:t>Commercialization Strategy</a:t>
            </a:r>
          </a:p>
          <a:p>
            <a:r>
              <a:rPr lang="en-US" sz="1800" dirty="0"/>
              <a:t>Sample Revenue Model</a:t>
            </a:r>
          </a:p>
          <a:p>
            <a:r>
              <a:rPr lang="en-US" sz="1800" dirty="0"/>
              <a:t>Conclusion</a:t>
            </a:r>
          </a:p>
          <a:p>
            <a:r>
              <a:rPr lang="en-US" sz="1800" dirty="0"/>
              <a:t>Acknowledgement</a:t>
            </a:r>
          </a:p>
          <a:p>
            <a:r>
              <a:rPr lang="en-US" sz="1800" dirty="0"/>
              <a:t>Reference</a:t>
            </a:r>
          </a:p>
          <a:p>
            <a:endParaRPr lang="en-US" sz="1800" dirty="0"/>
          </a:p>
          <a:p>
            <a:endParaRPr lang="en-IN" sz="1800" dirty="0"/>
          </a:p>
        </p:txBody>
      </p:sp>
    </p:spTree>
    <p:extLst>
      <p:ext uri="{BB962C8B-B14F-4D97-AF65-F5344CB8AC3E}">
        <p14:creationId xmlns:p14="http://schemas.microsoft.com/office/powerpoint/2010/main" val="1668243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siness Improvement Services">
            <a:extLst>
              <a:ext uri="{FF2B5EF4-FFF2-40B4-BE49-F238E27FC236}">
                <a16:creationId xmlns:a16="http://schemas.microsoft.com/office/drawing/2014/main" id="{B26C9C29-11E7-4342-86FD-500C475347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82"/>
          <a:stretch/>
        </p:blipFill>
        <p:spPr bwMode="auto">
          <a:xfrm>
            <a:off x="5620871" y="1111623"/>
            <a:ext cx="5989937" cy="55177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46467A-2F02-48A9-B9CE-3B9DB110A9CF}"/>
              </a:ext>
            </a:extLst>
          </p:cNvPr>
          <p:cNvSpPr>
            <a:spLocks noGrp="1"/>
          </p:cNvSpPr>
          <p:nvPr>
            <p:ph type="title"/>
          </p:nvPr>
        </p:nvSpPr>
        <p:spPr/>
        <p:txBody>
          <a:bodyPr/>
          <a:lstStyle/>
          <a:p>
            <a:r>
              <a:rPr lang="en-US" dirty="0"/>
              <a:t>Future scopes</a:t>
            </a:r>
            <a:endParaRPr lang="en-IN" dirty="0"/>
          </a:p>
        </p:txBody>
      </p:sp>
      <p:graphicFrame>
        <p:nvGraphicFramePr>
          <p:cNvPr id="5" name="Diagram 4">
            <a:extLst>
              <a:ext uri="{FF2B5EF4-FFF2-40B4-BE49-F238E27FC236}">
                <a16:creationId xmlns:a16="http://schemas.microsoft.com/office/drawing/2014/main" id="{2623AB68-C65C-4C42-B16B-001F0A88F5C6}"/>
              </a:ext>
            </a:extLst>
          </p:cNvPr>
          <p:cNvGraphicFramePr/>
          <p:nvPr>
            <p:extLst>
              <p:ext uri="{D42A27DB-BD31-4B8C-83A1-F6EECF244321}">
                <p14:modId xmlns:p14="http://schemas.microsoft.com/office/powerpoint/2010/main" val="503861624"/>
              </p:ext>
            </p:extLst>
          </p:nvPr>
        </p:nvGraphicFramePr>
        <p:xfrm>
          <a:off x="581192" y="2329250"/>
          <a:ext cx="5183113" cy="3990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329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D126-6826-4FFD-A61D-0352605DE775}"/>
              </a:ext>
            </a:extLst>
          </p:cNvPr>
          <p:cNvSpPr>
            <a:spLocks noGrp="1"/>
          </p:cNvSpPr>
          <p:nvPr>
            <p:ph type="title"/>
          </p:nvPr>
        </p:nvSpPr>
        <p:spPr/>
        <p:txBody>
          <a:bodyPr/>
          <a:lstStyle/>
          <a:p>
            <a:r>
              <a:rPr lang="en-US" dirty="0"/>
              <a:t>challenges</a:t>
            </a:r>
            <a:endParaRPr lang="en-IN" dirty="0"/>
          </a:p>
        </p:txBody>
      </p:sp>
      <p:graphicFrame>
        <p:nvGraphicFramePr>
          <p:cNvPr id="4" name="Content Placeholder 3">
            <a:extLst>
              <a:ext uri="{FF2B5EF4-FFF2-40B4-BE49-F238E27FC236}">
                <a16:creationId xmlns:a16="http://schemas.microsoft.com/office/drawing/2014/main" id="{5A348DBF-2EBB-40D0-81BA-1F46566E51EE}"/>
              </a:ext>
            </a:extLst>
          </p:cNvPr>
          <p:cNvGraphicFramePr>
            <a:graphicFrameLocks noGrp="1"/>
          </p:cNvGraphicFramePr>
          <p:nvPr>
            <p:ph idx="1"/>
            <p:extLst>
              <p:ext uri="{D42A27DB-BD31-4B8C-83A1-F6EECF244321}">
                <p14:modId xmlns:p14="http://schemas.microsoft.com/office/powerpoint/2010/main" val="1875545968"/>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305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ED36-0751-4FAA-8C48-1D4019B15A25}"/>
              </a:ext>
            </a:extLst>
          </p:cNvPr>
          <p:cNvSpPr>
            <a:spLocks noGrp="1"/>
          </p:cNvSpPr>
          <p:nvPr>
            <p:ph type="title"/>
          </p:nvPr>
        </p:nvSpPr>
        <p:spPr/>
        <p:txBody>
          <a:bodyPr/>
          <a:lstStyle/>
          <a:p>
            <a:r>
              <a:rPr lang="en-US" dirty="0"/>
              <a:t>Component list &amp; Budget</a:t>
            </a:r>
            <a:endParaRPr lang="en-IN" dirty="0"/>
          </a:p>
        </p:txBody>
      </p:sp>
      <p:graphicFrame>
        <p:nvGraphicFramePr>
          <p:cNvPr id="7" name="Content Placeholder 6">
            <a:extLst>
              <a:ext uri="{FF2B5EF4-FFF2-40B4-BE49-F238E27FC236}">
                <a16:creationId xmlns:a16="http://schemas.microsoft.com/office/drawing/2014/main" id="{12B67665-F805-45A8-87AB-E029E228BCCF}"/>
              </a:ext>
            </a:extLst>
          </p:cNvPr>
          <p:cNvGraphicFramePr>
            <a:graphicFrameLocks noGrp="1"/>
          </p:cNvGraphicFramePr>
          <p:nvPr>
            <p:ph idx="1"/>
            <p:extLst>
              <p:ext uri="{D42A27DB-BD31-4B8C-83A1-F6EECF244321}">
                <p14:modId xmlns:p14="http://schemas.microsoft.com/office/powerpoint/2010/main" val="1846850495"/>
              </p:ext>
            </p:extLst>
          </p:nvPr>
        </p:nvGraphicFramePr>
        <p:xfrm>
          <a:off x="5593977" y="2341563"/>
          <a:ext cx="6016998" cy="4005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8520928E-C635-444A-BF40-E9F4EEF36D53}"/>
              </a:ext>
            </a:extLst>
          </p:cNvPr>
          <p:cNvGraphicFramePr/>
          <p:nvPr>
            <p:extLst>
              <p:ext uri="{D42A27DB-BD31-4B8C-83A1-F6EECF244321}">
                <p14:modId xmlns:p14="http://schemas.microsoft.com/office/powerpoint/2010/main" val="836609747"/>
              </p:ext>
            </p:extLst>
          </p:nvPr>
        </p:nvGraphicFramePr>
        <p:xfrm>
          <a:off x="2032000" y="2951879"/>
          <a:ext cx="4064000" cy="30186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40617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8788-0562-4859-8B9C-1C7E4D7900B5}"/>
              </a:ext>
            </a:extLst>
          </p:cNvPr>
          <p:cNvSpPr>
            <a:spLocks noGrp="1"/>
          </p:cNvSpPr>
          <p:nvPr>
            <p:ph type="title"/>
          </p:nvPr>
        </p:nvSpPr>
        <p:spPr/>
        <p:txBody>
          <a:bodyPr/>
          <a:lstStyle/>
          <a:p>
            <a:r>
              <a:rPr lang="en-US" dirty="0"/>
              <a:t>COMMERCIALISATION STRATEGY</a:t>
            </a:r>
            <a:endParaRPr lang="en-IN" dirty="0"/>
          </a:p>
        </p:txBody>
      </p:sp>
      <p:graphicFrame>
        <p:nvGraphicFramePr>
          <p:cNvPr id="4" name="Content Placeholder 3">
            <a:extLst>
              <a:ext uri="{FF2B5EF4-FFF2-40B4-BE49-F238E27FC236}">
                <a16:creationId xmlns:a16="http://schemas.microsoft.com/office/drawing/2014/main" id="{0B55EB22-6F54-44BA-B7DB-CB81ED908F8E}"/>
              </a:ext>
            </a:extLst>
          </p:cNvPr>
          <p:cNvGraphicFramePr>
            <a:graphicFrameLocks noGrp="1"/>
          </p:cNvGraphicFramePr>
          <p:nvPr>
            <p:ph idx="1"/>
            <p:extLst>
              <p:ext uri="{D42A27DB-BD31-4B8C-83A1-F6EECF244321}">
                <p14:modId xmlns:p14="http://schemas.microsoft.com/office/powerpoint/2010/main" val="3608042207"/>
              </p:ext>
            </p:extLst>
          </p:nvPr>
        </p:nvGraphicFramePr>
        <p:xfrm>
          <a:off x="581025" y="2017059"/>
          <a:ext cx="11029950" cy="4746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DIG Digital Marketing Pricing &amp; Packages For Garden Centres">
            <a:extLst>
              <a:ext uri="{FF2B5EF4-FFF2-40B4-BE49-F238E27FC236}">
                <a16:creationId xmlns:a16="http://schemas.microsoft.com/office/drawing/2014/main" id="{AA026EAC-296D-415B-A6B7-A639EFB498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3798" y="2770093"/>
            <a:ext cx="3264404" cy="2798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845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5814-547C-4983-9F3F-D0599229C1BF}"/>
              </a:ext>
            </a:extLst>
          </p:cNvPr>
          <p:cNvSpPr>
            <a:spLocks noGrp="1"/>
          </p:cNvSpPr>
          <p:nvPr>
            <p:ph type="title"/>
          </p:nvPr>
        </p:nvSpPr>
        <p:spPr/>
        <p:txBody>
          <a:bodyPr/>
          <a:lstStyle/>
          <a:p>
            <a:r>
              <a:rPr lang="en-US" dirty="0"/>
              <a:t>SAMPLE REVENUE MODEL </a:t>
            </a:r>
            <a:endParaRPr lang="en-IN" dirty="0"/>
          </a:p>
        </p:txBody>
      </p:sp>
      <p:graphicFrame>
        <p:nvGraphicFramePr>
          <p:cNvPr id="4" name="Content Placeholder 3">
            <a:extLst>
              <a:ext uri="{FF2B5EF4-FFF2-40B4-BE49-F238E27FC236}">
                <a16:creationId xmlns:a16="http://schemas.microsoft.com/office/drawing/2014/main" id="{FDC059F2-6092-4DCE-BF2F-7D6E1374C729}"/>
              </a:ext>
            </a:extLst>
          </p:cNvPr>
          <p:cNvGraphicFramePr>
            <a:graphicFrameLocks noGrp="1"/>
          </p:cNvGraphicFramePr>
          <p:nvPr>
            <p:ph idx="1"/>
            <p:extLst>
              <p:ext uri="{D42A27DB-BD31-4B8C-83A1-F6EECF244321}">
                <p14:modId xmlns:p14="http://schemas.microsoft.com/office/powerpoint/2010/main" val="1134229347"/>
              </p:ext>
            </p:extLst>
          </p:nvPr>
        </p:nvGraphicFramePr>
        <p:xfrm>
          <a:off x="4544940" y="1296516"/>
          <a:ext cx="7065868" cy="5903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My-E-Kisan">
            <a:extLst>
              <a:ext uri="{FF2B5EF4-FFF2-40B4-BE49-F238E27FC236}">
                <a16:creationId xmlns:a16="http://schemas.microsoft.com/office/drawing/2014/main" id="{7AA35A21-0138-4F22-9E9D-D708A6C99A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615" y="2836941"/>
            <a:ext cx="3318903" cy="3318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75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D066-77D4-4613-B017-450E98A5182D}"/>
              </a:ext>
            </a:extLst>
          </p:cNvPr>
          <p:cNvSpPr>
            <a:spLocks noGrp="1"/>
          </p:cNvSpPr>
          <p:nvPr>
            <p:ph type="title"/>
          </p:nvPr>
        </p:nvSpPr>
        <p:spPr/>
        <p:txBody>
          <a:bodyPr/>
          <a:lstStyle/>
          <a:p>
            <a:r>
              <a:rPr lang="en-US" dirty="0"/>
              <a:t>CONCLUSION</a:t>
            </a:r>
            <a:endParaRPr lang="en-IN" dirty="0"/>
          </a:p>
        </p:txBody>
      </p:sp>
      <p:pic>
        <p:nvPicPr>
          <p:cNvPr id="4100" name="Picture 4" descr="Farmers in India don't earn much; many are terribly exploited ...">
            <a:extLst>
              <a:ext uri="{FF2B5EF4-FFF2-40B4-BE49-F238E27FC236}">
                <a16:creationId xmlns:a16="http://schemas.microsoft.com/office/drawing/2014/main" id="{FAD625EA-6D70-4CDD-84B3-A88850B499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flipH="1">
            <a:off x="3482787" y="702156"/>
            <a:ext cx="8269941" cy="5954138"/>
          </a:xfrm>
          <a:prstGeom prst="flowChartDelay">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EF6F7845-BFC8-4628-9CD4-D7FD84E85630}"/>
              </a:ext>
            </a:extLst>
          </p:cNvPr>
          <p:cNvGraphicFramePr/>
          <p:nvPr>
            <p:extLst>
              <p:ext uri="{D42A27DB-BD31-4B8C-83A1-F6EECF244321}">
                <p14:modId xmlns:p14="http://schemas.microsoft.com/office/powerpoint/2010/main" val="2490839941"/>
              </p:ext>
            </p:extLst>
          </p:nvPr>
        </p:nvGraphicFramePr>
        <p:xfrm>
          <a:off x="505947" y="2371724"/>
          <a:ext cx="7537916" cy="4284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81DB9726-BB02-4B17-85B4-5340BB0CD376}"/>
              </a:ext>
            </a:extLst>
          </p:cNvPr>
          <p:cNvSpPr txBox="1"/>
          <p:nvPr/>
        </p:nvSpPr>
        <p:spPr>
          <a:xfrm>
            <a:off x="944328" y="2014997"/>
            <a:ext cx="3593331" cy="461665"/>
          </a:xfrm>
          <a:prstGeom prst="rect">
            <a:avLst/>
          </a:prstGeom>
          <a:noFill/>
        </p:spPr>
        <p:txBody>
          <a:bodyPr wrap="square" rtlCol="0">
            <a:spAutoFit/>
          </a:bodyPr>
          <a:lstStyle/>
          <a:p>
            <a:r>
              <a:rPr lang="en-US" sz="2400" dirty="0">
                <a:solidFill>
                  <a:schemeClr val="tx1">
                    <a:lumMod val="75000"/>
                    <a:lumOff val="25000"/>
                  </a:schemeClr>
                </a:solidFill>
                <a:latin typeface="Lucida Calligraphy" panose="03010101010101010101" pitchFamily="66" charset="0"/>
              </a:rPr>
              <a:t>Why Agrimetrix?</a:t>
            </a:r>
            <a:endParaRPr lang="en-IN" sz="2400" dirty="0">
              <a:solidFill>
                <a:schemeClr val="tx1">
                  <a:lumMod val="75000"/>
                  <a:lumOff val="25000"/>
                </a:schemeClr>
              </a:solidFill>
              <a:latin typeface="Lucida Calligraphy" panose="03010101010101010101" pitchFamily="66" charset="0"/>
            </a:endParaRPr>
          </a:p>
        </p:txBody>
      </p:sp>
    </p:spTree>
    <p:extLst>
      <p:ext uri="{BB962C8B-B14F-4D97-AF65-F5344CB8AC3E}">
        <p14:creationId xmlns:p14="http://schemas.microsoft.com/office/powerpoint/2010/main" val="1964439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BB6-8C98-45D2-BB04-096CF1013606}"/>
              </a:ext>
            </a:extLst>
          </p:cNvPr>
          <p:cNvSpPr>
            <a:spLocks noGrp="1"/>
          </p:cNvSpPr>
          <p:nvPr>
            <p:ph type="title"/>
          </p:nvPr>
        </p:nvSpPr>
        <p:spPr/>
        <p:txBody>
          <a:bodyPr/>
          <a:lstStyle/>
          <a:p>
            <a:r>
              <a:rPr lang="en-US" dirty="0"/>
              <a:t>ACKNOWLEDGEMENTS</a:t>
            </a:r>
            <a:endParaRPr lang="en-IN" dirty="0"/>
          </a:p>
        </p:txBody>
      </p:sp>
      <p:sp>
        <p:nvSpPr>
          <p:cNvPr id="3" name="Content Placeholder 2">
            <a:extLst>
              <a:ext uri="{FF2B5EF4-FFF2-40B4-BE49-F238E27FC236}">
                <a16:creationId xmlns:a16="http://schemas.microsoft.com/office/drawing/2014/main" id="{DC700322-24E5-4AF1-BE13-60D998EE3C80}"/>
              </a:ext>
            </a:extLst>
          </p:cNvPr>
          <p:cNvSpPr>
            <a:spLocks noGrp="1"/>
          </p:cNvSpPr>
          <p:nvPr>
            <p:ph idx="1"/>
          </p:nvPr>
        </p:nvSpPr>
        <p:spPr>
          <a:xfrm>
            <a:off x="581192" y="1116106"/>
            <a:ext cx="11029615" cy="4859244"/>
          </a:xfrm>
        </p:spPr>
        <p:txBody>
          <a:bodyPr/>
          <a:lstStyle/>
          <a:p>
            <a:pPr marL="0" indent="0" algn="just">
              <a:buNone/>
            </a:pPr>
            <a:r>
              <a:rPr lang="en-US" b="0" i="0" dirty="0">
                <a:effectLst/>
                <a:latin typeface="Söhne"/>
              </a:rPr>
              <a:t>I extend my heartfelt gratitude to my exceptional team member, Soumyadip whose dedication, expertise, and tireless efforts have been instrumental in the successful execution of this project. Your collaborative spirit and resilience in the face of challenges have been truly inspiring. I am deeply appreciative of the invaluable guidance and mentorship provided by Prof. </a:t>
            </a:r>
            <a:r>
              <a:rPr lang="en-US" b="0" i="0" dirty="0" err="1">
                <a:effectLst/>
                <a:latin typeface="Söhne"/>
              </a:rPr>
              <a:t>Samiran</a:t>
            </a:r>
            <a:r>
              <a:rPr lang="en-US" b="0" i="0" dirty="0">
                <a:effectLst/>
                <a:latin typeface="Söhne"/>
              </a:rPr>
              <a:t> </a:t>
            </a:r>
            <a:r>
              <a:rPr lang="en-US" dirty="0" err="1">
                <a:latin typeface="Söhne"/>
              </a:rPr>
              <a:t>Basak</a:t>
            </a:r>
            <a:r>
              <a:rPr lang="en-US" b="0" i="0" dirty="0">
                <a:effectLst/>
                <a:latin typeface="Söhne"/>
              </a:rPr>
              <a:t>. This achievement stands as a testament to the power of teamwork and mentorship.</a:t>
            </a:r>
            <a:endParaRPr lang="en-IN" dirty="0">
              <a:solidFill>
                <a:srgbClr val="FF0000"/>
              </a:solidFill>
            </a:endParaRPr>
          </a:p>
        </p:txBody>
      </p:sp>
    </p:spTree>
    <p:extLst>
      <p:ext uri="{BB962C8B-B14F-4D97-AF65-F5344CB8AC3E}">
        <p14:creationId xmlns:p14="http://schemas.microsoft.com/office/powerpoint/2010/main" val="763244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91C3-D5EE-4CBE-A4FA-C523304AC0A1}"/>
              </a:ext>
            </a:extLst>
          </p:cNvPr>
          <p:cNvSpPr>
            <a:spLocks noGrp="1"/>
          </p:cNvSpPr>
          <p:nvPr>
            <p:ph type="title"/>
          </p:nvPr>
        </p:nvSpPr>
        <p:spPr/>
        <p:txBody>
          <a:bodyPr/>
          <a:lstStyle/>
          <a:p>
            <a:r>
              <a:rPr lang="en-US" dirty="0"/>
              <a:t>REFERENCE</a:t>
            </a:r>
            <a:endParaRPr lang="en-IN" dirty="0"/>
          </a:p>
        </p:txBody>
      </p:sp>
      <p:sp>
        <p:nvSpPr>
          <p:cNvPr id="3" name="Content Placeholder 2">
            <a:extLst>
              <a:ext uri="{FF2B5EF4-FFF2-40B4-BE49-F238E27FC236}">
                <a16:creationId xmlns:a16="http://schemas.microsoft.com/office/drawing/2014/main" id="{A408EF68-4607-4D45-A727-D62F508C731D}"/>
              </a:ext>
            </a:extLst>
          </p:cNvPr>
          <p:cNvSpPr>
            <a:spLocks noGrp="1"/>
          </p:cNvSpPr>
          <p:nvPr>
            <p:ph idx="1"/>
          </p:nvPr>
        </p:nvSpPr>
        <p:spPr/>
        <p:txBody>
          <a:bodyPr>
            <a:normAutofit fontScale="85000" lnSpcReduction="10000"/>
          </a:bodyPr>
          <a:lstStyle/>
          <a:p>
            <a:pPr algn="l"/>
            <a:r>
              <a:rPr lang="en-US" sz="1800" i="0" u="none" strike="noStrike" baseline="0" dirty="0">
                <a:latin typeface="FedraSansStd-Bold"/>
              </a:rPr>
              <a:t>Doran, J.W., </a:t>
            </a:r>
            <a:r>
              <a:rPr lang="en-US" sz="1800" i="0" u="none" strike="noStrike" baseline="0" dirty="0" err="1">
                <a:latin typeface="FedraSansStd-Bold"/>
              </a:rPr>
              <a:t>Stamatiadis</a:t>
            </a:r>
            <a:r>
              <a:rPr lang="en-US" sz="1800" i="0" u="none" strike="noStrike" baseline="0" dirty="0">
                <a:latin typeface="FedraSansStd-Bold"/>
              </a:rPr>
              <a:t>, S.I. &amp; </a:t>
            </a:r>
            <a:r>
              <a:rPr lang="en-US" sz="1800" i="0" u="none" strike="noStrike" baseline="0" dirty="0" err="1">
                <a:latin typeface="FedraSansStd-Bold"/>
              </a:rPr>
              <a:t>Haberern</a:t>
            </a:r>
            <a:r>
              <a:rPr lang="en-US" sz="1800" i="0" u="none" strike="noStrike" baseline="0" dirty="0">
                <a:latin typeface="FedraSansStd-Bold"/>
              </a:rPr>
              <a:t>, J. </a:t>
            </a:r>
            <a:r>
              <a:rPr lang="en-US" sz="1800" i="0" u="none" strike="noStrike" baseline="0" dirty="0">
                <a:latin typeface="FedraSansStd-Light"/>
              </a:rPr>
              <a:t>2002. Soil health as an indicator of </a:t>
            </a:r>
            <a:r>
              <a:rPr lang="en-IN" sz="1800" i="0" u="none" strike="noStrike" baseline="0" dirty="0">
                <a:latin typeface="FedraSansStd-Light"/>
              </a:rPr>
              <a:t>sustainable management. </a:t>
            </a:r>
            <a:r>
              <a:rPr lang="en-IN" sz="1800" i="1" u="none" strike="noStrike" baseline="0" dirty="0">
                <a:latin typeface="FedraSansStd-LightItalic"/>
              </a:rPr>
              <a:t>Agriculture, Ecosystems &amp; Environment</a:t>
            </a:r>
            <a:endParaRPr lang="en-US" dirty="0">
              <a:hlinkClick r:id="rId2"/>
            </a:endParaRPr>
          </a:p>
          <a:p>
            <a:r>
              <a:rPr lang="en-IN" dirty="0"/>
              <a:t>Arunachalam, P., Kannan, P., </a:t>
            </a:r>
            <a:r>
              <a:rPr lang="en-IN" dirty="0" err="1"/>
              <a:t>Prabukumar</a:t>
            </a:r>
            <a:r>
              <a:rPr lang="en-IN" dirty="0"/>
              <a:t>, G. and </a:t>
            </a:r>
            <a:r>
              <a:rPr lang="en-IN" dirty="0" err="1"/>
              <a:t>Govindaraj</a:t>
            </a:r>
            <a:r>
              <a:rPr lang="en-IN" dirty="0"/>
              <a:t>, M. 2013</a:t>
            </a:r>
            <a:r>
              <a:rPr lang="en-IN" i="1" dirty="0"/>
              <a:t>. Zinc deficiency in Indian soils with special focus to enrich zinc in peanut. African Journal of Agricultural Research</a:t>
            </a:r>
          </a:p>
          <a:p>
            <a:r>
              <a:rPr lang="en-IN" dirty="0"/>
              <a:t>Claire, J. Glendenning, Suresh Chandra Babu and </a:t>
            </a:r>
            <a:r>
              <a:rPr lang="en-IN" dirty="0" err="1"/>
              <a:t>KwadwoAsenso</a:t>
            </a:r>
            <a:r>
              <a:rPr lang="en-IN" dirty="0"/>
              <a:t>-Okyere, 2019. </a:t>
            </a:r>
            <a:r>
              <a:rPr lang="en-IN" i="1" dirty="0"/>
              <a:t>Extension through entrepreneurial approach: evaluating the </a:t>
            </a:r>
            <a:r>
              <a:rPr lang="en-IN" i="1" dirty="0" err="1"/>
              <a:t>agriclinics</a:t>
            </a:r>
            <a:r>
              <a:rPr lang="en-IN" i="1" dirty="0"/>
              <a:t> program. Agricultural Extension Reforms in South. Status, Challenges, and Policy Options</a:t>
            </a:r>
          </a:p>
          <a:p>
            <a:r>
              <a:rPr lang="en-IN" dirty="0"/>
              <a:t>DACMAGI (Department of Agriculture &amp; Cooperation Ministry of Agriculture Government of India), 2011. </a:t>
            </a:r>
            <a:r>
              <a:rPr lang="en-IN" i="1" dirty="0"/>
              <a:t>Soil Testing in India. Krishi Bhawan, New </a:t>
            </a:r>
            <a:r>
              <a:rPr lang="en-IN" i="1" dirty="0" err="1"/>
              <a:t>Dehli</a:t>
            </a:r>
            <a:endParaRPr lang="en-IN" i="1" dirty="0"/>
          </a:p>
          <a:p>
            <a:pPr algn="l"/>
            <a:r>
              <a:rPr lang="en-US" sz="1800" i="0" u="none" strike="noStrike" baseline="0" dirty="0">
                <a:latin typeface="FedraSansStd-Bold"/>
              </a:rPr>
              <a:t>JG, R., Estefan, G. &amp; Rashid, A. </a:t>
            </a:r>
            <a:r>
              <a:rPr lang="en-US" sz="1800" i="0" u="none" strike="noStrike" baseline="0" dirty="0">
                <a:latin typeface="FedraSansStd-Light"/>
              </a:rPr>
              <a:t>2002. </a:t>
            </a:r>
            <a:r>
              <a:rPr lang="en-US" sz="1800" i="1" u="none" strike="noStrike" baseline="0" dirty="0">
                <a:latin typeface="FedraSansStd-LightItalic"/>
              </a:rPr>
              <a:t>Soil--Plant-</a:t>
            </a:r>
            <a:r>
              <a:rPr lang="en-US" sz="1800" i="1" u="none" strike="noStrike" baseline="0" dirty="0" err="1">
                <a:latin typeface="FedraSansStd-LightItalic"/>
              </a:rPr>
              <a:t>AnalysisSoil</a:t>
            </a:r>
            <a:r>
              <a:rPr lang="en-US" sz="1800" i="1" u="none" strike="noStrike" baseline="0" dirty="0">
                <a:latin typeface="FedraSansStd-LightItalic"/>
              </a:rPr>
              <a:t> and Plant Analysis Laboratory </a:t>
            </a:r>
            <a:r>
              <a:rPr lang="en-IN" sz="1800" i="1" u="none" strike="noStrike" baseline="0" dirty="0">
                <a:latin typeface="FedraSansStd-LightItalic"/>
              </a:rPr>
              <a:t>Manual</a:t>
            </a:r>
          </a:p>
          <a:p>
            <a:pPr algn="l"/>
            <a:r>
              <a:rPr lang="en-US" sz="1800" i="0" u="none" strike="noStrike" baseline="0" dirty="0">
                <a:latin typeface="FedraSansStd-Bold"/>
              </a:rPr>
              <a:t>Kalra, Y.P. </a:t>
            </a:r>
            <a:r>
              <a:rPr lang="en-US" sz="1800" i="0" u="none" strike="noStrike" baseline="0" dirty="0">
                <a:latin typeface="FedraSansStd-Light"/>
              </a:rPr>
              <a:t>1995. Determination of pH of Soils by Different Methods: Collaborative Study </a:t>
            </a:r>
            <a:r>
              <a:rPr lang="en-IN" sz="1800" i="1" u="none" strike="noStrike" baseline="0" dirty="0">
                <a:latin typeface="FedraSansStd-LightItalic"/>
              </a:rPr>
              <a:t>Journal of AOAC INTERNATIONAL</a:t>
            </a:r>
          </a:p>
          <a:p>
            <a:pPr algn="l"/>
            <a:r>
              <a:rPr lang="en-US" sz="1800" b="0" i="0" u="none" strike="noStrike" baseline="0" dirty="0">
                <a:latin typeface="Cochin"/>
              </a:rPr>
              <a:t>Food and Agriculture Organization of the United Nations, 2020. </a:t>
            </a:r>
            <a:r>
              <a:rPr lang="en-IN" sz="1800" b="0" i="1" u="none" strike="noStrike" baseline="0" dirty="0">
                <a:latin typeface="Cochin"/>
              </a:rPr>
              <a:t>Soil testing methods - </a:t>
            </a:r>
            <a:r>
              <a:rPr lang="en-IN" sz="1800" b="0" i="1" u="none" strike="noStrike" baseline="0" dirty="0">
                <a:latin typeface="FedraSansStd-Light"/>
              </a:rPr>
              <a:t>Global Soil Doctors Programme: </a:t>
            </a:r>
            <a:r>
              <a:rPr lang="en-IN" sz="1800" b="0" i="1" u="none" strike="noStrike" baseline="0" dirty="0">
                <a:latin typeface="Cochin"/>
              </a:rPr>
              <a:t>A farmer-to-farmer training programme</a:t>
            </a:r>
            <a:endParaRPr lang="en-IN" i="1" dirty="0"/>
          </a:p>
        </p:txBody>
      </p:sp>
    </p:spTree>
    <p:extLst>
      <p:ext uri="{BB962C8B-B14F-4D97-AF65-F5344CB8AC3E}">
        <p14:creationId xmlns:p14="http://schemas.microsoft.com/office/powerpoint/2010/main" val="1447790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reen World map vector isolated on white background 2371236 Vector Art ...">
            <a:extLst>
              <a:ext uri="{FF2B5EF4-FFF2-40B4-BE49-F238E27FC236}">
                <a16:creationId xmlns:a16="http://schemas.microsoft.com/office/drawing/2014/main" id="{B73B4EA3-CC4A-431E-9EC6-8E64E75AB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579" y="1122691"/>
            <a:ext cx="6302842" cy="46126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537AF9-0201-44CE-8A91-3051AFE8D102}"/>
              </a:ext>
            </a:extLst>
          </p:cNvPr>
          <p:cNvSpPr>
            <a:spLocks noGrp="1"/>
          </p:cNvSpPr>
          <p:nvPr>
            <p:ph type="title"/>
          </p:nvPr>
        </p:nvSpPr>
        <p:spPr/>
        <p:txBody>
          <a:bodyPr/>
          <a:lstStyle/>
          <a:p>
            <a:pPr algn="ctr"/>
            <a:r>
              <a:rPr lang="en-US" dirty="0"/>
              <a:t>Thank you</a:t>
            </a:r>
            <a:endParaRPr lang="en-IN" dirty="0"/>
          </a:p>
        </p:txBody>
      </p:sp>
    </p:spTree>
    <p:extLst>
      <p:ext uri="{BB962C8B-B14F-4D97-AF65-F5344CB8AC3E}">
        <p14:creationId xmlns:p14="http://schemas.microsoft.com/office/powerpoint/2010/main" val="176179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71C97E-C8D3-4259-A81F-C66C3BBF7AFC}"/>
              </a:ext>
            </a:extLst>
          </p:cNvPr>
          <p:cNvPicPr>
            <a:picLocks noChangeAspect="1"/>
          </p:cNvPicPr>
          <p:nvPr/>
        </p:nvPicPr>
        <p:blipFill>
          <a:blip r:embed="rId2"/>
          <a:stretch>
            <a:fillRect/>
          </a:stretch>
        </p:blipFill>
        <p:spPr>
          <a:xfrm>
            <a:off x="1600201" y="702156"/>
            <a:ext cx="10010608" cy="5884382"/>
          </a:xfrm>
          <a:prstGeom prst="rect">
            <a:avLst/>
          </a:prstGeom>
        </p:spPr>
      </p:pic>
      <p:sp>
        <p:nvSpPr>
          <p:cNvPr id="2" name="Title 1">
            <a:extLst>
              <a:ext uri="{FF2B5EF4-FFF2-40B4-BE49-F238E27FC236}">
                <a16:creationId xmlns:a16="http://schemas.microsoft.com/office/drawing/2014/main" id="{659C2847-F655-4A2A-A8D6-FC09EA374FEB}"/>
              </a:ext>
            </a:extLst>
          </p:cNvPr>
          <p:cNvSpPr>
            <a:spLocks noGrp="1"/>
          </p:cNvSpPr>
          <p:nvPr>
            <p:ph type="title"/>
          </p:nvPr>
        </p:nvSpPr>
        <p:spPr/>
        <p:txBody>
          <a:bodyPr/>
          <a:lstStyle/>
          <a:p>
            <a:r>
              <a:rPr lang="en-US" dirty="0"/>
              <a:t>INTRODUCTION</a:t>
            </a:r>
            <a:endParaRPr lang="en-IN" dirty="0"/>
          </a:p>
        </p:txBody>
      </p:sp>
      <p:sp>
        <p:nvSpPr>
          <p:cNvPr id="4" name="Content Placeholder 2">
            <a:extLst>
              <a:ext uri="{FF2B5EF4-FFF2-40B4-BE49-F238E27FC236}">
                <a16:creationId xmlns:a16="http://schemas.microsoft.com/office/drawing/2014/main" id="{AA08D885-C7C4-44EE-BCB8-E0DA09C80F21}"/>
              </a:ext>
            </a:extLst>
          </p:cNvPr>
          <p:cNvSpPr>
            <a:spLocks noGrp="1"/>
          </p:cNvSpPr>
          <p:nvPr>
            <p:ph idx="1"/>
          </p:nvPr>
        </p:nvSpPr>
        <p:spPr>
          <a:xfrm>
            <a:off x="581025" y="2341563"/>
            <a:ext cx="2776538" cy="3633787"/>
          </a:xfrm>
        </p:spPr>
        <p:txBody>
          <a:bodyPr>
            <a:normAutofit/>
          </a:bodyPr>
          <a:lstStyle/>
          <a:p>
            <a:pPr algn="just"/>
            <a:r>
              <a:rPr lang="en-US" sz="2000" b="0" i="0" dirty="0">
                <a:solidFill>
                  <a:srgbClr val="000000"/>
                </a:solidFill>
                <a:effectLst/>
                <a:latin typeface="Lucida Calligraphy" panose="03010101010101010101" pitchFamily="66" charset="0"/>
              </a:rPr>
              <a:t>“We know more about the movement of celestial bodies than about the soil underfoot.”</a:t>
            </a:r>
            <a:endParaRPr lang="en-IN" sz="1800" dirty="0">
              <a:latin typeface="Lucida Calligraphy" panose="03010101010101010101" pitchFamily="66" charset="0"/>
            </a:endParaRPr>
          </a:p>
        </p:txBody>
      </p:sp>
    </p:spTree>
    <p:extLst>
      <p:ext uri="{BB962C8B-B14F-4D97-AF65-F5344CB8AC3E}">
        <p14:creationId xmlns:p14="http://schemas.microsoft.com/office/powerpoint/2010/main" val="130123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3C2F-F0CB-4FC6-B9FF-06074AD14729}"/>
              </a:ext>
            </a:extLst>
          </p:cNvPr>
          <p:cNvSpPr>
            <a:spLocks noGrp="1"/>
          </p:cNvSpPr>
          <p:nvPr>
            <p:ph type="title"/>
          </p:nvPr>
        </p:nvSpPr>
        <p:spPr/>
        <p:txBody>
          <a:bodyPr/>
          <a:lstStyle/>
          <a:p>
            <a:r>
              <a:rPr lang="en-US" dirty="0"/>
              <a:t>Problem definition</a:t>
            </a:r>
            <a:endParaRPr lang="en-IN" dirty="0"/>
          </a:p>
        </p:txBody>
      </p:sp>
      <p:sp>
        <p:nvSpPr>
          <p:cNvPr id="3" name="Content Placeholder 2">
            <a:extLst>
              <a:ext uri="{FF2B5EF4-FFF2-40B4-BE49-F238E27FC236}">
                <a16:creationId xmlns:a16="http://schemas.microsoft.com/office/drawing/2014/main" id="{44FA708E-7A8F-4123-BF3D-2F6CF18FC384}"/>
              </a:ext>
            </a:extLst>
          </p:cNvPr>
          <p:cNvSpPr>
            <a:spLocks noGrp="1"/>
          </p:cNvSpPr>
          <p:nvPr>
            <p:ph idx="1"/>
          </p:nvPr>
        </p:nvSpPr>
        <p:spPr>
          <a:xfrm>
            <a:off x="581193" y="2340864"/>
            <a:ext cx="3681526" cy="3634486"/>
          </a:xfrm>
        </p:spPr>
        <p:txBody>
          <a:bodyPr>
            <a:normAutofit/>
          </a:bodyPr>
          <a:lstStyle/>
          <a:p>
            <a:pPr algn="just"/>
            <a:r>
              <a:rPr lang="en-US" sz="1800" b="0" i="0" dirty="0">
                <a:solidFill>
                  <a:schemeClr val="tx1">
                    <a:lumMod val="85000"/>
                    <a:lumOff val="15000"/>
                  </a:schemeClr>
                </a:solidFill>
                <a:effectLst/>
                <a:latin typeface="Söhne"/>
              </a:rPr>
              <a:t>Challenges like erosion, compaction, nutrient depletion, and chemical contamination impact soil quality. Interconnectedly, water management, climate change, biodiversity loss, and pest control relate to soil health. </a:t>
            </a:r>
          </a:p>
        </p:txBody>
      </p:sp>
      <p:pic>
        <p:nvPicPr>
          <p:cNvPr id="1026" name="Picture 2" descr="Soil for High Yielding High Quality Crops | EcoFarming Daily">
            <a:extLst>
              <a:ext uri="{FF2B5EF4-FFF2-40B4-BE49-F238E27FC236}">
                <a16:creationId xmlns:a16="http://schemas.microsoft.com/office/drawing/2014/main" id="{031415A4-579C-46E7-99DF-EC6EC1EAB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635" y="702156"/>
            <a:ext cx="7315200" cy="5779326"/>
          </a:xfrm>
          <a:prstGeom prst="teardrop">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688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4DC3-7E1E-4F30-ACF8-7C74172E8AB3}"/>
              </a:ext>
            </a:extLst>
          </p:cNvPr>
          <p:cNvSpPr>
            <a:spLocks noGrp="1"/>
          </p:cNvSpPr>
          <p:nvPr>
            <p:ph type="title"/>
          </p:nvPr>
        </p:nvSpPr>
        <p:spPr/>
        <p:txBody>
          <a:bodyPr/>
          <a:lstStyle/>
          <a:p>
            <a:r>
              <a:rPr lang="en-IN" b="1" dirty="0">
                <a:effectLst/>
                <a:ea typeface="Times New Roman" panose="02020603050405020304" pitchFamily="18" charset="0"/>
              </a:rPr>
              <a:t>SOCIETAL IMPORTANCE OF THE PROBLEM</a:t>
            </a:r>
            <a:endParaRPr lang="en-IN" b="1" dirty="0"/>
          </a:p>
        </p:txBody>
      </p:sp>
      <p:sp>
        <p:nvSpPr>
          <p:cNvPr id="6" name="Content Placeholder 5">
            <a:extLst>
              <a:ext uri="{FF2B5EF4-FFF2-40B4-BE49-F238E27FC236}">
                <a16:creationId xmlns:a16="http://schemas.microsoft.com/office/drawing/2014/main" id="{AC174AE8-6461-45BF-B1C2-95D58C6DD514}"/>
              </a:ext>
            </a:extLst>
          </p:cNvPr>
          <p:cNvSpPr>
            <a:spLocks noGrp="1"/>
          </p:cNvSpPr>
          <p:nvPr>
            <p:ph idx="1"/>
          </p:nvPr>
        </p:nvSpPr>
        <p:spPr>
          <a:xfrm>
            <a:off x="581192" y="2340864"/>
            <a:ext cx="4406191" cy="3634486"/>
          </a:xfrm>
        </p:spPr>
        <p:txBody>
          <a:bodyPr>
            <a:normAutofit/>
          </a:bodyPr>
          <a:lstStyle/>
          <a:p>
            <a:pPr algn="just"/>
            <a:r>
              <a:rPr lang="en-US" sz="2000" dirty="0"/>
              <a:t>Challenges faced by farmers of India</a:t>
            </a:r>
            <a:endParaRPr lang="en-IN" sz="2000" dirty="0"/>
          </a:p>
        </p:txBody>
      </p:sp>
      <p:graphicFrame>
        <p:nvGraphicFramePr>
          <p:cNvPr id="7" name="Diagram 6">
            <a:extLst>
              <a:ext uri="{FF2B5EF4-FFF2-40B4-BE49-F238E27FC236}">
                <a16:creationId xmlns:a16="http://schemas.microsoft.com/office/drawing/2014/main" id="{DA35128C-8FD9-49CF-8C1A-4A270EE8DCED}"/>
              </a:ext>
            </a:extLst>
          </p:cNvPr>
          <p:cNvGraphicFramePr/>
          <p:nvPr>
            <p:extLst>
              <p:ext uri="{D42A27DB-BD31-4B8C-83A1-F6EECF244321}">
                <p14:modId xmlns:p14="http://schemas.microsoft.com/office/powerpoint/2010/main" val="3897985644"/>
              </p:ext>
            </p:extLst>
          </p:nvPr>
        </p:nvGraphicFramePr>
        <p:xfrm>
          <a:off x="4987383" y="1903228"/>
          <a:ext cx="6623424" cy="4247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964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10D9F7-29F0-4204-8769-D36E80DD67B2}"/>
              </a:ext>
            </a:extLst>
          </p:cNvPr>
          <p:cNvPicPr>
            <a:picLocks noChangeAspect="1"/>
          </p:cNvPicPr>
          <p:nvPr/>
        </p:nvPicPr>
        <p:blipFill rotWithShape="1">
          <a:blip r:embed="rId2"/>
          <a:srcRect l="42986"/>
          <a:stretch/>
        </p:blipFill>
        <p:spPr>
          <a:xfrm>
            <a:off x="4722125" y="1282890"/>
            <a:ext cx="7469875" cy="5268034"/>
          </a:xfrm>
          <a:prstGeom prst="rect">
            <a:avLst/>
          </a:prstGeom>
        </p:spPr>
      </p:pic>
      <p:sp>
        <p:nvSpPr>
          <p:cNvPr id="2" name="Title 1">
            <a:extLst>
              <a:ext uri="{FF2B5EF4-FFF2-40B4-BE49-F238E27FC236}">
                <a16:creationId xmlns:a16="http://schemas.microsoft.com/office/drawing/2014/main" id="{8E2A2A31-B316-4E5D-AEC1-86D1B4D1853A}"/>
              </a:ext>
            </a:extLst>
          </p:cNvPr>
          <p:cNvSpPr>
            <a:spLocks noGrp="1"/>
          </p:cNvSpPr>
          <p:nvPr>
            <p:ph type="title"/>
          </p:nvPr>
        </p:nvSpPr>
        <p:spPr>
          <a:xfrm>
            <a:off x="581192" y="702155"/>
            <a:ext cx="4140933" cy="5848769"/>
          </a:xfrm>
        </p:spPr>
        <p:txBody>
          <a:bodyPr>
            <a:normAutofit/>
          </a:bodyPr>
          <a:lstStyle/>
          <a:p>
            <a:r>
              <a:rPr lang="en-US" dirty="0"/>
              <a:t>Gross value of soil test information across 10,000 fields at adjustments to crop and fertilizer prizes (UTTAR PRADESH, 2018)</a:t>
            </a:r>
            <a:endParaRPr lang="en-IN" dirty="0"/>
          </a:p>
        </p:txBody>
      </p:sp>
    </p:spTree>
    <p:extLst>
      <p:ext uri="{BB962C8B-B14F-4D97-AF65-F5344CB8AC3E}">
        <p14:creationId xmlns:p14="http://schemas.microsoft.com/office/powerpoint/2010/main" val="79484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9999-B1C1-48AF-9020-7CD442582DD3}"/>
              </a:ext>
            </a:extLst>
          </p:cNvPr>
          <p:cNvSpPr>
            <a:spLocks noGrp="1"/>
          </p:cNvSpPr>
          <p:nvPr>
            <p:ph type="title"/>
          </p:nvPr>
        </p:nvSpPr>
        <p:spPr/>
        <p:txBody>
          <a:bodyPr/>
          <a:lstStyle/>
          <a:p>
            <a:r>
              <a:rPr lang="en-US" dirty="0"/>
              <a:t>EXISTING METHODS</a:t>
            </a:r>
            <a:endParaRPr lang="en-IN" dirty="0"/>
          </a:p>
        </p:txBody>
      </p:sp>
      <p:pic>
        <p:nvPicPr>
          <p:cNvPr id="1026" name="Picture 2" descr="Soil Testing - Garden Tutor">
            <a:extLst>
              <a:ext uri="{FF2B5EF4-FFF2-40B4-BE49-F238E27FC236}">
                <a16:creationId xmlns:a16="http://schemas.microsoft.com/office/drawing/2014/main" id="{8BE55D63-70EA-4AF1-9552-F38146870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431" y="2545969"/>
            <a:ext cx="6089322" cy="40595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grobot launches strawberry picker | HortWeek">
            <a:extLst>
              <a:ext uri="{FF2B5EF4-FFF2-40B4-BE49-F238E27FC236}">
                <a16:creationId xmlns:a16="http://schemas.microsoft.com/office/drawing/2014/main" id="{38CACC9C-C245-4C84-9353-0D14746FE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629" y="702156"/>
            <a:ext cx="4155179" cy="272684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
            <a:extLst>
              <a:ext uri="{FF2B5EF4-FFF2-40B4-BE49-F238E27FC236}">
                <a16:creationId xmlns:a16="http://schemas.microsoft.com/office/drawing/2014/main" id="{4BCDD172-857B-4708-A514-11672CDFF80D}"/>
              </a:ext>
            </a:extLst>
          </p:cNvPr>
          <p:cNvSpPr txBox="1">
            <a:spLocks/>
          </p:cNvSpPr>
          <p:nvPr/>
        </p:nvSpPr>
        <p:spPr>
          <a:xfrm>
            <a:off x="951957" y="3616316"/>
            <a:ext cx="11029616" cy="1188720"/>
          </a:xfrm>
          <a:prstGeom prst="rect">
            <a:avLst/>
          </a:prstGeom>
          <a:effectLst/>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dirty="0">
                <a:ln>
                  <a:solidFill>
                    <a:schemeClr val="bg1"/>
                  </a:solidFill>
                </a:ln>
                <a:solidFill>
                  <a:schemeClr val="accent2">
                    <a:lumMod val="75000"/>
                  </a:schemeClr>
                </a:solidFill>
              </a:rPr>
              <a:t>WE HAVE 14 CRORE FARMERS IN INDIA, BUT WE HAVE HARDLY 3000 LABS FOR SOIL TESTING</a:t>
            </a:r>
            <a:endParaRPr lang="en-IN" dirty="0">
              <a:ln>
                <a:solidFill>
                  <a:schemeClr val="bg1"/>
                </a:solidFill>
              </a:ln>
              <a:solidFill>
                <a:schemeClr val="accent2">
                  <a:lumMod val="75000"/>
                </a:schemeClr>
              </a:solidFill>
            </a:endParaRPr>
          </a:p>
        </p:txBody>
      </p:sp>
    </p:spTree>
    <p:extLst>
      <p:ext uri="{BB962C8B-B14F-4D97-AF65-F5344CB8AC3E}">
        <p14:creationId xmlns:p14="http://schemas.microsoft.com/office/powerpoint/2010/main" val="220149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4DC3-7E1E-4F30-ACF8-7C74172E8AB3}"/>
              </a:ext>
            </a:extLst>
          </p:cNvPr>
          <p:cNvSpPr>
            <a:spLocks noGrp="1"/>
          </p:cNvSpPr>
          <p:nvPr>
            <p:ph type="title"/>
          </p:nvPr>
        </p:nvSpPr>
        <p:spPr/>
        <p:txBody>
          <a:bodyPr/>
          <a:lstStyle/>
          <a:p>
            <a:r>
              <a:rPr lang="en-IN" b="1" dirty="0">
                <a:effectLst/>
                <a:ea typeface="Times New Roman" panose="02020603050405020304" pitchFamily="18" charset="0"/>
              </a:rPr>
              <a:t>Solution overview</a:t>
            </a:r>
            <a:endParaRPr lang="en-IN" b="1" dirty="0"/>
          </a:p>
        </p:txBody>
      </p:sp>
      <p:sp>
        <p:nvSpPr>
          <p:cNvPr id="3" name="Content Placeholder 2">
            <a:extLst>
              <a:ext uri="{FF2B5EF4-FFF2-40B4-BE49-F238E27FC236}">
                <a16:creationId xmlns:a16="http://schemas.microsoft.com/office/drawing/2014/main" id="{6C7FCA44-1AB8-48E4-9323-C29A146A36E1}"/>
              </a:ext>
            </a:extLst>
          </p:cNvPr>
          <p:cNvSpPr>
            <a:spLocks noGrp="1"/>
          </p:cNvSpPr>
          <p:nvPr>
            <p:ph idx="1"/>
          </p:nvPr>
        </p:nvSpPr>
        <p:spPr/>
        <p:txBody>
          <a:bodyPr>
            <a:normAutofit/>
          </a:bodyPr>
          <a:lstStyle/>
          <a:p>
            <a:pPr algn="just"/>
            <a:r>
              <a:rPr lang="en-US" sz="2000" dirty="0"/>
              <a:t>This project tackles agricultural information gaps by creating a portable device with integrated pH, moisture, conductivity, and NPK sensors. </a:t>
            </a:r>
          </a:p>
          <a:p>
            <a:pPr algn="just"/>
            <a:r>
              <a:rPr lang="en-US" sz="2000" dirty="0"/>
              <a:t>It offers real time soil property insights, replacing time consuming lab methods. </a:t>
            </a:r>
          </a:p>
          <a:p>
            <a:pPr algn="just"/>
            <a:r>
              <a:rPr lang="en-US" sz="2000" dirty="0"/>
              <a:t>Farmers can swiftly make informed decisions on fertilization, irrigation, and soil health for better yields and sustainable practices, overcoming challenges of on site soil analysis.</a:t>
            </a:r>
            <a:endParaRPr lang="en-IN" sz="2000" dirty="0"/>
          </a:p>
        </p:txBody>
      </p:sp>
    </p:spTree>
    <p:extLst>
      <p:ext uri="{BB962C8B-B14F-4D97-AF65-F5344CB8AC3E}">
        <p14:creationId xmlns:p14="http://schemas.microsoft.com/office/powerpoint/2010/main" val="35107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977E-E576-47EC-9A10-3A2A6F8BE5CB}"/>
              </a:ext>
            </a:extLst>
          </p:cNvPr>
          <p:cNvSpPr>
            <a:spLocks noGrp="1"/>
          </p:cNvSpPr>
          <p:nvPr>
            <p:ph type="title"/>
          </p:nvPr>
        </p:nvSpPr>
        <p:spPr>
          <a:xfrm>
            <a:off x="374626" y="2846218"/>
            <a:ext cx="6799728" cy="1745209"/>
          </a:xfrm>
        </p:spPr>
        <p:txBody>
          <a:bodyPr>
            <a:normAutofit/>
          </a:bodyPr>
          <a:lstStyle/>
          <a:p>
            <a:r>
              <a:rPr lang="en-US" dirty="0"/>
              <a:t>VISUAL REPRESENTATION OF THE DEVICE</a:t>
            </a:r>
            <a:endParaRPr lang="en-IN" dirty="0"/>
          </a:p>
        </p:txBody>
      </p:sp>
      <p:pic>
        <p:nvPicPr>
          <p:cNvPr id="11" name="Content Placeholder 10">
            <a:extLst>
              <a:ext uri="{FF2B5EF4-FFF2-40B4-BE49-F238E27FC236}">
                <a16:creationId xmlns:a16="http://schemas.microsoft.com/office/drawing/2014/main" id="{43166E93-0D91-414A-8E32-83F4B2E071AF}"/>
              </a:ext>
            </a:extLst>
          </p:cNvPr>
          <p:cNvPicPr>
            <a:picLocks noGrp="1" noChangeAspect="1"/>
          </p:cNvPicPr>
          <p:nvPr>
            <p:ph idx="1"/>
          </p:nvPr>
        </p:nvPicPr>
        <p:blipFill rotWithShape="1">
          <a:blip r:embed="rId2"/>
          <a:srcRect l="16863" r="5832" b="20117"/>
          <a:stretch/>
        </p:blipFill>
        <p:spPr>
          <a:xfrm>
            <a:off x="19071" y="1291300"/>
            <a:ext cx="4621860" cy="2427522"/>
          </a:xfrm>
        </p:spPr>
      </p:pic>
      <p:pic>
        <p:nvPicPr>
          <p:cNvPr id="4" name="Picture 3">
            <a:extLst>
              <a:ext uri="{FF2B5EF4-FFF2-40B4-BE49-F238E27FC236}">
                <a16:creationId xmlns:a16="http://schemas.microsoft.com/office/drawing/2014/main" id="{D643FCD3-6238-4B83-B0C7-966B4E261D1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l="52641" t="1427" r="4733" b="12591"/>
          <a:stretch/>
        </p:blipFill>
        <p:spPr>
          <a:xfrm>
            <a:off x="7105690" y="580570"/>
            <a:ext cx="4883110" cy="6277429"/>
          </a:xfrm>
          <a:prstGeom prst="rect">
            <a:avLst/>
          </a:prstGeom>
        </p:spPr>
      </p:pic>
      <p:pic>
        <p:nvPicPr>
          <p:cNvPr id="6" name="Picture 5">
            <a:extLst>
              <a:ext uri="{FF2B5EF4-FFF2-40B4-BE49-F238E27FC236}">
                <a16:creationId xmlns:a16="http://schemas.microsoft.com/office/drawing/2014/main" id="{9F968328-BED5-4225-B7E4-B5E394229B54}"/>
              </a:ext>
            </a:extLst>
          </p:cNvPr>
          <p:cNvPicPr>
            <a:picLocks noChangeAspect="1"/>
          </p:cNvPicPr>
          <p:nvPr/>
        </p:nvPicPr>
        <p:blipFill rotWithShape="1">
          <a:blip r:embed="rId5"/>
          <a:srcRect l="30270" r="29652" b="4117"/>
          <a:stretch/>
        </p:blipFill>
        <p:spPr>
          <a:xfrm>
            <a:off x="4640931" y="799276"/>
            <a:ext cx="2533423" cy="3113819"/>
          </a:xfrm>
          <a:prstGeom prst="rect">
            <a:avLst/>
          </a:prstGeom>
        </p:spPr>
      </p:pic>
    </p:spTree>
    <p:extLst>
      <p:ext uri="{BB962C8B-B14F-4D97-AF65-F5344CB8AC3E}">
        <p14:creationId xmlns:p14="http://schemas.microsoft.com/office/powerpoint/2010/main" val="375046528"/>
      </p:ext>
    </p:extLst>
  </p:cSld>
  <p:clrMapOvr>
    <a:masterClrMapping/>
  </p:clrMapOvr>
</p:sld>
</file>

<file path=ppt/theme/theme1.xml><?xml version="1.0" encoding="utf-8"?>
<a:theme xmlns:a="http://schemas.openxmlformats.org/drawingml/2006/main" name="DividendVTI">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{59CBC9BC-27EF-49BB-9CE0-87A15B6DA951}tf33552983_win32</Template>
  <TotalTime>1691</TotalTime>
  <Words>1001</Words>
  <Application>Microsoft Office PowerPoint</Application>
  <PresentationFormat>Widescreen</PresentationFormat>
  <Paragraphs>153</Paragraphs>
  <Slides>28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Cochin</vt:lpstr>
      <vt:lpstr>FedraSansStd-Bold</vt:lpstr>
      <vt:lpstr>FedraSansStd-Light</vt:lpstr>
      <vt:lpstr>FedraSansStd-LightItalic</vt:lpstr>
      <vt:lpstr>Franklin Gothic Book</vt:lpstr>
      <vt:lpstr>Franklin Gothic Demi</vt:lpstr>
      <vt:lpstr>Lucida Calligraphy</vt:lpstr>
      <vt:lpstr>Söhne</vt:lpstr>
      <vt:lpstr>Times New Roman</vt:lpstr>
      <vt:lpstr>Wingdings 2</vt:lpstr>
      <vt:lpstr>DividendVTI</vt:lpstr>
      <vt:lpstr>AGRIMETRIX: </vt:lpstr>
      <vt:lpstr>CONTENTs</vt:lpstr>
      <vt:lpstr>INTRODUCTION</vt:lpstr>
      <vt:lpstr>Problem definition</vt:lpstr>
      <vt:lpstr>SOCIETAL IMPORTANCE OF THE PROBLEM</vt:lpstr>
      <vt:lpstr>Gross value of soil test information across 10,000 fields at adjustments to crop and fertilizer prizes (UTTAR PRADESH, 2018)</vt:lpstr>
      <vt:lpstr>EXISTING METHODS</vt:lpstr>
      <vt:lpstr>Solution overview</vt:lpstr>
      <vt:lpstr>VISUAL REPRESENTATION OF THE DEVICE</vt:lpstr>
      <vt:lpstr>Procedure (FLOWCHART)</vt:lpstr>
      <vt:lpstr>METHODS TO ASSESS SOIL PH IN THE FIELD</vt:lpstr>
      <vt:lpstr>METHODS TO ASSESS SOIL MOISTURE IN THE FIELD</vt:lpstr>
      <vt:lpstr>SOIL NUTRIENT INDEX VALUES</vt:lpstr>
      <vt:lpstr>SOIL EROSION SCORE</vt:lpstr>
      <vt:lpstr>CIRCUIT EXPLANATION</vt:lpstr>
      <vt:lpstr>Technical details</vt:lpstr>
      <vt:lpstr>Novelty in this gadget</vt:lpstr>
      <vt:lpstr>Target beneficiaries</vt:lpstr>
      <vt:lpstr>PROJECT DEMONSTRATION</vt:lpstr>
      <vt:lpstr>Future scopes</vt:lpstr>
      <vt:lpstr>challenges</vt:lpstr>
      <vt:lpstr>Component list &amp; Budget</vt:lpstr>
      <vt:lpstr>COMMERCIALISATION STRATEGY</vt:lpstr>
      <vt:lpstr>SAMPLE REVENUE MODEL </vt:lpstr>
      <vt:lpstr>CONCLUSION</vt:lpstr>
      <vt:lpstr>ACKNOWLEDGEMENTS</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AGRIMETRIX:</dc:title>
  <dc:creator>ISHANI BHOWMICK</dc:creator>
  <cp:lastModifiedBy>ISHANI BHOWMICK</cp:lastModifiedBy>
  <cp:revision>60</cp:revision>
  <dcterms:created xsi:type="dcterms:W3CDTF">2023-08-18T13:21:29Z</dcterms:created>
  <dcterms:modified xsi:type="dcterms:W3CDTF">2023-08-20T19:42:42Z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